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 id="2147483648" r:id="rId2"/>
    <p:sldMasterId id="2147483801" r:id="rId3"/>
    <p:sldMasterId id="2147483804" r:id="rId4"/>
  </p:sldMasterIdLst>
  <p:notesMasterIdLst>
    <p:notesMasterId r:id="rId32"/>
  </p:notesMasterIdLst>
  <p:handoutMasterIdLst>
    <p:handoutMasterId r:id="rId33"/>
  </p:handoutMasterIdLst>
  <p:sldIdLst>
    <p:sldId id="350" r:id="rId5"/>
    <p:sldId id="304" r:id="rId6"/>
    <p:sldId id="2076136672" r:id="rId7"/>
    <p:sldId id="2076136673" r:id="rId8"/>
    <p:sldId id="2076136687" r:id="rId9"/>
    <p:sldId id="2076136674" r:id="rId10"/>
    <p:sldId id="310" r:id="rId11"/>
    <p:sldId id="341" r:id="rId12"/>
    <p:sldId id="2076136675" r:id="rId13"/>
    <p:sldId id="280" r:id="rId14"/>
    <p:sldId id="281" r:id="rId15"/>
    <p:sldId id="286" r:id="rId16"/>
    <p:sldId id="2076136680" r:id="rId17"/>
    <p:sldId id="2076136677" r:id="rId18"/>
    <p:sldId id="2076136681" r:id="rId19"/>
    <p:sldId id="2076136685" r:id="rId20"/>
    <p:sldId id="290" r:id="rId21"/>
    <p:sldId id="2076136682" r:id="rId22"/>
    <p:sldId id="291" r:id="rId23"/>
    <p:sldId id="2076136683" r:id="rId24"/>
    <p:sldId id="2076136684" r:id="rId25"/>
    <p:sldId id="277" r:id="rId26"/>
    <p:sldId id="367" r:id="rId27"/>
    <p:sldId id="368" r:id="rId28"/>
    <p:sldId id="318" r:id="rId29"/>
    <p:sldId id="296" r:id="rId30"/>
    <p:sldId id="20761366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PW Overview" id="{6D170E1B-E5FF-4BFF-A01B-4BC579D471E9}">
          <p14:sldIdLst>
            <p14:sldId id="350"/>
            <p14:sldId id="304"/>
            <p14:sldId id="2076136672"/>
            <p14:sldId id="2076136673"/>
            <p14:sldId id="2076136687"/>
            <p14:sldId id="2076136674"/>
            <p14:sldId id="310"/>
            <p14:sldId id="341"/>
            <p14:sldId id="2076136675"/>
            <p14:sldId id="280"/>
            <p14:sldId id="281"/>
            <p14:sldId id="286"/>
            <p14:sldId id="2076136680"/>
            <p14:sldId id="2076136677"/>
            <p14:sldId id="2076136681"/>
            <p14:sldId id="2076136685"/>
            <p14:sldId id="290"/>
            <p14:sldId id="2076136682"/>
            <p14:sldId id="291"/>
            <p14:sldId id="2076136683"/>
            <p14:sldId id="2076136684"/>
            <p14:sldId id="277"/>
            <p14:sldId id="367"/>
            <p14:sldId id="368"/>
            <p14:sldId id="318"/>
            <p14:sldId id="296"/>
            <p14:sldId id="20761366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anna Mawko" initials="JM" lastIdx="1" clrIdx="0">
    <p:extLst>
      <p:ext uri="{19B8F6BF-5375-455C-9EA6-DF929625EA0E}">
        <p15:presenceInfo xmlns:p15="http://schemas.microsoft.com/office/powerpoint/2012/main" userId="Julieanna Maw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748"/>
    <a:srgbClr val="87BA50"/>
    <a:srgbClr val="FFFFFF"/>
    <a:srgbClr val="8D2E76"/>
    <a:srgbClr val="529BB5"/>
    <a:srgbClr val="B9D43E"/>
    <a:srgbClr val="01605B"/>
    <a:srgbClr val="9BE5FF"/>
    <a:srgbClr val="00B0F0"/>
    <a:srgbClr val="F4EA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8308" autoAdjust="0"/>
  </p:normalViewPr>
  <p:slideViewPr>
    <p:cSldViewPr snapToGrid="0" showGuides="1">
      <p:cViewPr varScale="1">
        <p:scale>
          <a:sx n="86" d="100"/>
          <a:sy n="86" d="100"/>
        </p:scale>
        <p:origin x="1632" y="200"/>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Man!$B$1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03-9F41-BB33-25BB7D77A5B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03-9F41-BB33-25BB7D77A5B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03-9F41-BB33-25BB7D77A5B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03-9F41-BB33-25BB7D77A5B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C03-9F41-BB33-25BB7D77A5B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Man!$A$2:$A$6</c:f>
              <c:strCache>
                <c:ptCount val="5"/>
                <c:pt idx="0">
                  <c:v>Awareness</c:v>
                </c:pt>
                <c:pt idx="1">
                  <c:v>Content</c:v>
                </c:pt>
                <c:pt idx="2">
                  <c:v>Accessiblity</c:v>
                </c:pt>
                <c:pt idx="3">
                  <c:v>Support</c:v>
                </c:pt>
                <c:pt idx="4">
                  <c:v>Resources</c:v>
                </c:pt>
              </c:strCache>
            </c:strRef>
          </c:cat>
          <c:val>
            <c:numRef>
              <c:f>Man!$B$2:$B$6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C756-ED45-BC37-C34120A94A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explosion val="400"/>
            <c:spPr>
              <a:solidFill>
                <a:schemeClr val="accent1"/>
              </a:solidFill>
              <a:ln w="19050">
                <a:solidFill>
                  <a:schemeClr val="lt1"/>
                </a:solidFill>
              </a:ln>
              <a:effectLst/>
            </c:spPr>
            <c:extLst>
              <c:ext xmlns:c16="http://schemas.microsoft.com/office/drawing/2014/chart" uri="{C3380CC4-5D6E-409C-BE32-E72D297353CC}">
                <c16:uniqueId val="{00000001-2CDE-2C40-A0A4-1BD2505A390C}"/>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2CDE-2C40-A0A4-1BD2505A390C}"/>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2CDE-2C40-A0A4-1BD2505A390C}"/>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2CDE-2C40-A0A4-1BD2505A390C}"/>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2CDE-2C40-A0A4-1BD2505A390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1"/>
                <c:pt idx="0">
                  <c:v>1. Awareness</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C756-ED45-BC37-C34120A94A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Man!$B$1</c:f>
              <c:strCache>
                <c:ptCount val="1"/>
                <c:pt idx="0">
                  <c:v>Column1</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6291-D94D-AA34-419840E4A585}"/>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6291-D94D-AA34-419840E4A585}"/>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6291-D94D-AA34-419840E4A585}"/>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6291-D94D-AA34-419840E4A585}"/>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6291-D94D-AA34-419840E4A58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Man!$A$2:$A$6</c:f>
              <c:strCache>
                <c:ptCount val="5"/>
                <c:pt idx="0">
                  <c:v>1. Awareness</c:v>
                </c:pt>
                <c:pt idx="1">
                  <c:v>2 Content</c:v>
                </c:pt>
                <c:pt idx="2">
                  <c:v>3. Accessiblity</c:v>
                </c:pt>
                <c:pt idx="3">
                  <c:v>4. Support</c:v>
                </c:pt>
                <c:pt idx="4">
                  <c:v>5. Resources</c:v>
                </c:pt>
              </c:strCache>
            </c:strRef>
          </c:cat>
          <c:val>
            <c:numRef>
              <c:f>Man!$B$2:$B$6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C756-ED45-BC37-C34120A94A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Man!$B$1</c:f>
              <c:strCache>
                <c:ptCount val="1"/>
                <c:pt idx="0">
                  <c:v>Column1</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6291-D94D-AA34-419840E4A585}"/>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6291-D94D-AA34-419840E4A585}"/>
              </c:ext>
            </c:extLst>
          </c:dPt>
          <c:dPt>
            <c:idx val="2"/>
            <c:bubble3D val="0"/>
            <c:explosion val="400"/>
            <c:spPr>
              <a:solidFill>
                <a:schemeClr val="accent3"/>
              </a:solidFill>
              <a:ln w="19050">
                <a:solidFill>
                  <a:schemeClr val="lt1"/>
                </a:solidFill>
              </a:ln>
              <a:effectLst/>
            </c:spPr>
            <c:extLst>
              <c:ext xmlns:c16="http://schemas.microsoft.com/office/drawing/2014/chart" uri="{C3380CC4-5D6E-409C-BE32-E72D297353CC}">
                <c16:uniqueId val="{00000005-6291-D94D-AA34-419840E4A585}"/>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6291-D94D-AA34-419840E4A585}"/>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6291-D94D-AA34-419840E4A585}"/>
              </c:ext>
            </c:extLst>
          </c:dPt>
          <c:dLbls>
            <c:dLbl>
              <c:idx val="2"/>
              <c:dLblPos val="ctr"/>
              <c:showLegendKey val="0"/>
              <c:showVal val="0"/>
              <c:showCatName val="1"/>
              <c:showSerName val="0"/>
              <c:showPercent val="0"/>
              <c:showBubbleSize val="0"/>
              <c:separator>, </c:separator>
              <c:extLst>
                <c:ext xmlns:c15="http://schemas.microsoft.com/office/drawing/2012/chart" uri="{CE6537A1-D6FC-4f65-9D91-7224C49458BB}">
                  <c15:layout>
                    <c:manualLayout>
                      <c:w val="0.23558996758669057"/>
                      <c:h val="0.17952656470427383"/>
                    </c:manualLayout>
                  </c15:layout>
                </c:ext>
                <c:ext xmlns:c16="http://schemas.microsoft.com/office/drawing/2014/chart" uri="{C3380CC4-5D6E-409C-BE32-E72D297353CC}">
                  <c16:uniqueId val="{00000005-6291-D94D-AA34-419840E4A58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Man!$A$2:$A$6</c:f>
              <c:strCache>
                <c:ptCount val="5"/>
                <c:pt idx="0">
                  <c:v>1. Awareness</c:v>
                </c:pt>
                <c:pt idx="1">
                  <c:v>2 Content</c:v>
                </c:pt>
                <c:pt idx="2">
                  <c:v>3. Accessiblity</c:v>
                </c:pt>
                <c:pt idx="3">
                  <c:v>4. Support</c:v>
                </c:pt>
                <c:pt idx="4">
                  <c:v>5. Resources</c:v>
                </c:pt>
              </c:strCache>
            </c:strRef>
          </c:cat>
          <c:val>
            <c:numRef>
              <c:f>Man!$B$2:$B$6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C756-ED45-BC37-C34120A94A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Man!$B$1</c:f>
              <c:strCache>
                <c:ptCount val="1"/>
                <c:pt idx="0">
                  <c:v>Column1</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3B22-BB4C-BF76-DC121BD7E15B}"/>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3B22-BB4C-BF76-DC121BD7E15B}"/>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3B22-BB4C-BF76-DC121BD7E15B}"/>
              </c:ext>
            </c:extLst>
          </c:dPt>
          <c:dPt>
            <c:idx val="3"/>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7-3B22-BB4C-BF76-DC121BD7E15B}"/>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3B22-BB4C-BF76-DC121BD7E15B}"/>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22-BB4C-BF76-DC121BD7E15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Man!$A$2:$A$6</c:f>
              <c:strCache>
                <c:ptCount val="5"/>
                <c:pt idx="0">
                  <c:v>1. Awareness</c:v>
                </c:pt>
                <c:pt idx="1">
                  <c:v>2 Content</c:v>
                </c:pt>
                <c:pt idx="2">
                  <c:v>3. Accessiblity</c:v>
                </c:pt>
                <c:pt idx="3">
                  <c:v>4. Support</c:v>
                </c:pt>
                <c:pt idx="4">
                  <c:v>5. Resources</c:v>
                </c:pt>
              </c:strCache>
            </c:strRef>
          </c:cat>
          <c:val>
            <c:numRef>
              <c:f>Man!$B$2:$B$6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C756-ED45-BC37-C34120A94A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Man!$B$1</c:f>
              <c:strCache>
                <c:ptCount val="1"/>
                <c:pt idx="0">
                  <c:v>Column1</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ADE0-224C-BFC1-8C178942FAD0}"/>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ADE0-224C-BFC1-8C178942FAD0}"/>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ADE0-224C-BFC1-8C178942FAD0}"/>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ADE0-224C-BFC1-8C178942FAD0}"/>
              </c:ext>
            </c:extLst>
          </c:dPt>
          <c:dPt>
            <c:idx val="4"/>
            <c:bubble3D val="0"/>
            <c:explosion val="400"/>
            <c:spPr>
              <a:solidFill>
                <a:schemeClr val="accent5"/>
              </a:solidFill>
              <a:ln w="19050">
                <a:solidFill>
                  <a:schemeClr val="lt1"/>
                </a:solidFill>
              </a:ln>
              <a:effectLst/>
            </c:spPr>
            <c:extLst>
              <c:ext xmlns:c16="http://schemas.microsoft.com/office/drawing/2014/chart" uri="{C3380CC4-5D6E-409C-BE32-E72D297353CC}">
                <c16:uniqueId val="{00000009-ADE0-224C-BFC1-8C178942FAD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Man!$A$2:$A$6</c:f>
              <c:strCache>
                <c:ptCount val="5"/>
                <c:pt idx="0">
                  <c:v>1. Awareness</c:v>
                </c:pt>
                <c:pt idx="1">
                  <c:v>2 Content</c:v>
                </c:pt>
                <c:pt idx="2">
                  <c:v>3. Accessiblity</c:v>
                </c:pt>
                <c:pt idx="3">
                  <c:v>4. Support</c:v>
                </c:pt>
                <c:pt idx="4">
                  <c:v>5. Resources</c:v>
                </c:pt>
              </c:strCache>
            </c:strRef>
          </c:cat>
          <c:val>
            <c:numRef>
              <c:f>Man!$B$2:$B$6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C756-ED45-BC37-C34120A94A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489B41-5E97-4A8D-8CB2-565A4F294C67}" type="doc">
      <dgm:prSet loTypeId="urn:microsoft.com/office/officeart/2005/8/layout/process5" loCatId="process" qsTypeId="urn:microsoft.com/office/officeart/2005/8/quickstyle/simple2" qsCatId="simple" csTypeId="urn:microsoft.com/office/officeart/2005/8/colors/accent3_2" csCatId="accent3"/>
      <dgm:spPr/>
      <dgm:t>
        <a:bodyPr/>
        <a:lstStyle/>
        <a:p>
          <a:endParaRPr lang="en-US"/>
        </a:p>
      </dgm:t>
    </dgm:pt>
    <dgm:pt modelId="{87FE7BD4-8C90-49DC-BF93-6097F1437B82}">
      <dgm:prSet/>
      <dgm:spPr/>
      <dgm:t>
        <a:bodyPr/>
        <a:lstStyle/>
        <a:p>
          <a:r>
            <a:rPr lang="en-US"/>
            <a:t>Sample</a:t>
          </a:r>
        </a:p>
      </dgm:t>
    </dgm:pt>
    <dgm:pt modelId="{C8C1ED2C-5DD6-4227-A558-73DAE40028E1}" type="parTrans" cxnId="{1E3FAF87-A239-40E5-B9A0-7494F0BAE05E}">
      <dgm:prSet/>
      <dgm:spPr/>
      <dgm:t>
        <a:bodyPr/>
        <a:lstStyle/>
        <a:p>
          <a:endParaRPr lang="en-US"/>
        </a:p>
      </dgm:t>
    </dgm:pt>
    <dgm:pt modelId="{F1A52209-215C-4E5E-A0CE-FDE4A90617EB}" type="sibTrans" cxnId="{1E3FAF87-A239-40E5-B9A0-7494F0BAE05E}">
      <dgm:prSet/>
      <dgm:spPr/>
      <dgm:t>
        <a:bodyPr/>
        <a:lstStyle/>
        <a:p>
          <a:endParaRPr lang="en-US"/>
        </a:p>
      </dgm:t>
    </dgm:pt>
    <dgm:pt modelId="{9A28F91C-5011-493D-AF04-F5075F9E5804}">
      <dgm:prSet/>
      <dgm:spPr/>
      <dgm:t>
        <a:bodyPr/>
        <a:lstStyle/>
        <a:p>
          <a:r>
            <a:rPr lang="en-US"/>
            <a:t>Data collection</a:t>
          </a:r>
        </a:p>
      </dgm:t>
    </dgm:pt>
    <dgm:pt modelId="{F87F1C67-8F77-4900-9D6D-585EF120B0E0}" type="parTrans" cxnId="{FCDE582A-6923-4749-A0FC-27EB1B8AE7F4}">
      <dgm:prSet/>
      <dgm:spPr/>
      <dgm:t>
        <a:bodyPr/>
        <a:lstStyle/>
        <a:p>
          <a:endParaRPr lang="en-US"/>
        </a:p>
      </dgm:t>
    </dgm:pt>
    <dgm:pt modelId="{DCBDFBB6-3882-48AD-8891-34D94542BB0E}" type="sibTrans" cxnId="{FCDE582A-6923-4749-A0FC-27EB1B8AE7F4}">
      <dgm:prSet/>
      <dgm:spPr/>
      <dgm:t>
        <a:bodyPr/>
        <a:lstStyle/>
        <a:p>
          <a:endParaRPr lang="en-US"/>
        </a:p>
      </dgm:t>
    </dgm:pt>
    <dgm:pt modelId="{D5E14DD4-5FC3-4D03-9BB7-8CACAEBD2126}">
      <dgm:prSet/>
      <dgm:spPr/>
      <dgm:t>
        <a:bodyPr/>
        <a:lstStyle/>
        <a:p>
          <a:r>
            <a:rPr lang="en-US"/>
            <a:t>Analysis</a:t>
          </a:r>
        </a:p>
      </dgm:t>
    </dgm:pt>
    <dgm:pt modelId="{0FE31F3F-190E-4769-96DC-164E235BD64A}" type="parTrans" cxnId="{FFA271BC-24CE-4024-9998-1755C1E7CB50}">
      <dgm:prSet/>
      <dgm:spPr/>
      <dgm:t>
        <a:bodyPr/>
        <a:lstStyle/>
        <a:p>
          <a:endParaRPr lang="en-US"/>
        </a:p>
      </dgm:t>
    </dgm:pt>
    <dgm:pt modelId="{C6C4AF0E-F5D1-492A-89C6-74C81BED0B9B}" type="sibTrans" cxnId="{FFA271BC-24CE-4024-9998-1755C1E7CB50}">
      <dgm:prSet/>
      <dgm:spPr/>
      <dgm:t>
        <a:bodyPr/>
        <a:lstStyle/>
        <a:p>
          <a:endParaRPr lang="en-US"/>
        </a:p>
      </dgm:t>
    </dgm:pt>
    <dgm:pt modelId="{C336029E-67DD-3F46-B9E6-F00C4BBCD114}" type="pres">
      <dgm:prSet presAssocID="{99489B41-5E97-4A8D-8CB2-565A4F294C67}" presName="diagram" presStyleCnt="0">
        <dgm:presLayoutVars>
          <dgm:dir/>
          <dgm:resizeHandles val="exact"/>
        </dgm:presLayoutVars>
      </dgm:prSet>
      <dgm:spPr/>
    </dgm:pt>
    <dgm:pt modelId="{3C79B9D7-DE5A-4649-B9AD-E2A785083D69}" type="pres">
      <dgm:prSet presAssocID="{87FE7BD4-8C90-49DC-BF93-6097F1437B82}" presName="node" presStyleLbl="node1" presStyleIdx="0" presStyleCnt="3">
        <dgm:presLayoutVars>
          <dgm:bulletEnabled val="1"/>
        </dgm:presLayoutVars>
      </dgm:prSet>
      <dgm:spPr/>
    </dgm:pt>
    <dgm:pt modelId="{501703DF-7662-B24D-BA66-E639A20F077F}" type="pres">
      <dgm:prSet presAssocID="{F1A52209-215C-4E5E-A0CE-FDE4A90617EB}" presName="sibTrans" presStyleLbl="sibTrans2D1" presStyleIdx="0" presStyleCnt="2"/>
      <dgm:spPr/>
    </dgm:pt>
    <dgm:pt modelId="{0A1940C9-81ED-CD40-AD69-10D63B4F8DF7}" type="pres">
      <dgm:prSet presAssocID="{F1A52209-215C-4E5E-A0CE-FDE4A90617EB}" presName="connectorText" presStyleLbl="sibTrans2D1" presStyleIdx="0" presStyleCnt="2"/>
      <dgm:spPr/>
    </dgm:pt>
    <dgm:pt modelId="{1F9E830A-B5EE-5042-9222-23FC831A9689}" type="pres">
      <dgm:prSet presAssocID="{9A28F91C-5011-493D-AF04-F5075F9E5804}" presName="node" presStyleLbl="node1" presStyleIdx="1" presStyleCnt="3">
        <dgm:presLayoutVars>
          <dgm:bulletEnabled val="1"/>
        </dgm:presLayoutVars>
      </dgm:prSet>
      <dgm:spPr/>
    </dgm:pt>
    <dgm:pt modelId="{86D55CFC-CE60-8747-95FA-66D843205849}" type="pres">
      <dgm:prSet presAssocID="{DCBDFBB6-3882-48AD-8891-34D94542BB0E}" presName="sibTrans" presStyleLbl="sibTrans2D1" presStyleIdx="1" presStyleCnt="2"/>
      <dgm:spPr/>
    </dgm:pt>
    <dgm:pt modelId="{2A207226-E308-1444-A7DD-7971C925B45A}" type="pres">
      <dgm:prSet presAssocID="{DCBDFBB6-3882-48AD-8891-34D94542BB0E}" presName="connectorText" presStyleLbl="sibTrans2D1" presStyleIdx="1" presStyleCnt="2"/>
      <dgm:spPr/>
    </dgm:pt>
    <dgm:pt modelId="{97799BBD-0824-8640-B832-5F191EEABD6B}" type="pres">
      <dgm:prSet presAssocID="{D5E14DD4-5FC3-4D03-9BB7-8CACAEBD2126}" presName="node" presStyleLbl="node1" presStyleIdx="2" presStyleCnt="3">
        <dgm:presLayoutVars>
          <dgm:bulletEnabled val="1"/>
        </dgm:presLayoutVars>
      </dgm:prSet>
      <dgm:spPr/>
    </dgm:pt>
  </dgm:ptLst>
  <dgm:cxnLst>
    <dgm:cxn modelId="{BC4C9922-2C15-8845-853C-757E9E558AE2}" type="presOf" srcId="{D5E14DD4-5FC3-4D03-9BB7-8CACAEBD2126}" destId="{97799BBD-0824-8640-B832-5F191EEABD6B}" srcOrd="0" destOrd="0" presId="urn:microsoft.com/office/officeart/2005/8/layout/process5"/>
    <dgm:cxn modelId="{FCDE582A-6923-4749-A0FC-27EB1B8AE7F4}" srcId="{99489B41-5E97-4A8D-8CB2-565A4F294C67}" destId="{9A28F91C-5011-493D-AF04-F5075F9E5804}" srcOrd="1" destOrd="0" parTransId="{F87F1C67-8F77-4900-9D6D-585EF120B0E0}" sibTransId="{DCBDFBB6-3882-48AD-8891-34D94542BB0E}"/>
    <dgm:cxn modelId="{6D7F292D-33FE-3B41-AA03-9C10EF5895A6}" type="presOf" srcId="{99489B41-5E97-4A8D-8CB2-565A4F294C67}" destId="{C336029E-67DD-3F46-B9E6-F00C4BBCD114}" srcOrd="0" destOrd="0" presId="urn:microsoft.com/office/officeart/2005/8/layout/process5"/>
    <dgm:cxn modelId="{CEA4292F-BFFC-A642-A6F2-08401D3AAA30}" type="presOf" srcId="{DCBDFBB6-3882-48AD-8891-34D94542BB0E}" destId="{86D55CFC-CE60-8747-95FA-66D843205849}" srcOrd="0" destOrd="0" presId="urn:microsoft.com/office/officeart/2005/8/layout/process5"/>
    <dgm:cxn modelId="{4F50763B-FE5D-8E40-9AA4-EEA5D8624884}" type="presOf" srcId="{87FE7BD4-8C90-49DC-BF93-6097F1437B82}" destId="{3C79B9D7-DE5A-4649-B9AD-E2A785083D69}" srcOrd="0" destOrd="0" presId="urn:microsoft.com/office/officeart/2005/8/layout/process5"/>
    <dgm:cxn modelId="{92452460-9572-CA42-A673-9F63BA06580B}" type="presOf" srcId="{DCBDFBB6-3882-48AD-8891-34D94542BB0E}" destId="{2A207226-E308-1444-A7DD-7971C925B45A}" srcOrd="1" destOrd="0" presId="urn:microsoft.com/office/officeart/2005/8/layout/process5"/>
    <dgm:cxn modelId="{1E3FAF87-A239-40E5-B9A0-7494F0BAE05E}" srcId="{99489B41-5E97-4A8D-8CB2-565A4F294C67}" destId="{87FE7BD4-8C90-49DC-BF93-6097F1437B82}" srcOrd="0" destOrd="0" parTransId="{C8C1ED2C-5DD6-4227-A558-73DAE40028E1}" sibTransId="{F1A52209-215C-4E5E-A0CE-FDE4A90617EB}"/>
    <dgm:cxn modelId="{CDAED2A0-09A6-3242-B5FF-2DF337714CEE}" type="presOf" srcId="{9A28F91C-5011-493D-AF04-F5075F9E5804}" destId="{1F9E830A-B5EE-5042-9222-23FC831A9689}" srcOrd="0" destOrd="0" presId="urn:microsoft.com/office/officeart/2005/8/layout/process5"/>
    <dgm:cxn modelId="{187EEFAB-1691-8748-AA0E-EE5EE128BF00}" type="presOf" srcId="{F1A52209-215C-4E5E-A0CE-FDE4A90617EB}" destId="{0A1940C9-81ED-CD40-AD69-10D63B4F8DF7}" srcOrd="1" destOrd="0" presId="urn:microsoft.com/office/officeart/2005/8/layout/process5"/>
    <dgm:cxn modelId="{FFA271BC-24CE-4024-9998-1755C1E7CB50}" srcId="{99489B41-5E97-4A8D-8CB2-565A4F294C67}" destId="{D5E14DD4-5FC3-4D03-9BB7-8CACAEBD2126}" srcOrd="2" destOrd="0" parTransId="{0FE31F3F-190E-4769-96DC-164E235BD64A}" sibTransId="{C6C4AF0E-F5D1-492A-89C6-74C81BED0B9B}"/>
    <dgm:cxn modelId="{FEC772D8-D3E0-8F4F-B3F8-5B38D510B8AC}" type="presOf" srcId="{F1A52209-215C-4E5E-A0CE-FDE4A90617EB}" destId="{501703DF-7662-B24D-BA66-E639A20F077F}" srcOrd="0" destOrd="0" presId="urn:microsoft.com/office/officeart/2005/8/layout/process5"/>
    <dgm:cxn modelId="{BAED0447-08EA-F145-A533-787F1AC568CD}" type="presParOf" srcId="{C336029E-67DD-3F46-B9E6-F00C4BBCD114}" destId="{3C79B9D7-DE5A-4649-B9AD-E2A785083D69}" srcOrd="0" destOrd="0" presId="urn:microsoft.com/office/officeart/2005/8/layout/process5"/>
    <dgm:cxn modelId="{25BCA992-EDDF-CE43-9403-2462AD00F8FB}" type="presParOf" srcId="{C336029E-67DD-3F46-B9E6-F00C4BBCD114}" destId="{501703DF-7662-B24D-BA66-E639A20F077F}" srcOrd="1" destOrd="0" presId="urn:microsoft.com/office/officeart/2005/8/layout/process5"/>
    <dgm:cxn modelId="{3EE09C35-B899-894F-9086-66FD1D2654A4}" type="presParOf" srcId="{501703DF-7662-B24D-BA66-E639A20F077F}" destId="{0A1940C9-81ED-CD40-AD69-10D63B4F8DF7}" srcOrd="0" destOrd="0" presId="urn:microsoft.com/office/officeart/2005/8/layout/process5"/>
    <dgm:cxn modelId="{93E421AE-B090-9842-8E93-9EB58B2E488D}" type="presParOf" srcId="{C336029E-67DD-3F46-B9E6-F00C4BBCD114}" destId="{1F9E830A-B5EE-5042-9222-23FC831A9689}" srcOrd="2" destOrd="0" presId="urn:microsoft.com/office/officeart/2005/8/layout/process5"/>
    <dgm:cxn modelId="{2D6E9B8B-7862-0E4D-B6EA-5F551DD02ADF}" type="presParOf" srcId="{C336029E-67DD-3F46-B9E6-F00C4BBCD114}" destId="{86D55CFC-CE60-8747-95FA-66D843205849}" srcOrd="3" destOrd="0" presId="urn:microsoft.com/office/officeart/2005/8/layout/process5"/>
    <dgm:cxn modelId="{1B13A795-2DB2-C345-9811-41E81661623E}" type="presParOf" srcId="{86D55CFC-CE60-8747-95FA-66D843205849}" destId="{2A207226-E308-1444-A7DD-7971C925B45A}" srcOrd="0" destOrd="0" presId="urn:microsoft.com/office/officeart/2005/8/layout/process5"/>
    <dgm:cxn modelId="{BB483048-7333-784A-BEA3-FE32903C1F6E}" type="presParOf" srcId="{C336029E-67DD-3F46-B9E6-F00C4BBCD114}" destId="{97799BBD-0824-8640-B832-5F191EEABD6B}"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9B9D7-DE5A-4649-B9AD-E2A785083D69}">
      <dsp:nvSpPr>
        <dsp:cNvPr id="0" name=""/>
        <dsp:cNvSpPr/>
      </dsp:nvSpPr>
      <dsp:spPr>
        <a:xfrm>
          <a:off x="7063" y="1011779"/>
          <a:ext cx="2111297" cy="126677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Sample</a:t>
          </a:r>
        </a:p>
      </dsp:txBody>
      <dsp:txXfrm>
        <a:off x="44166" y="1048882"/>
        <a:ext cx="2037091" cy="1192572"/>
      </dsp:txXfrm>
    </dsp:sp>
    <dsp:sp modelId="{501703DF-7662-B24D-BA66-E639A20F077F}">
      <dsp:nvSpPr>
        <dsp:cNvPr id="0" name=""/>
        <dsp:cNvSpPr/>
      </dsp:nvSpPr>
      <dsp:spPr>
        <a:xfrm>
          <a:off x="2304155" y="1383368"/>
          <a:ext cx="447595" cy="52360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04155" y="1488088"/>
        <a:ext cx="313317" cy="314161"/>
      </dsp:txXfrm>
    </dsp:sp>
    <dsp:sp modelId="{1F9E830A-B5EE-5042-9222-23FC831A9689}">
      <dsp:nvSpPr>
        <dsp:cNvPr id="0" name=""/>
        <dsp:cNvSpPr/>
      </dsp:nvSpPr>
      <dsp:spPr>
        <a:xfrm>
          <a:off x="2962880" y="1011779"/>
          <a:ext cx="2111297" cy="126677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Data collection</a:t>
          </a:r>
        </a:p>
      </dsp:txBody>
      <dsp:txXfrm>
        <a:off x="2999983" y="1048882"/>
        <a:ext cx="2037091" cy="1192572"/>
      </dsp:txXfrm>
    </dsp:sp>
    <dsp:sp modelId="{86D55CFC-CE60-8747-95FA-66D843205849}">
      <dsp:nvSpPr>
        <dsp:cNvPr id="0" name=""/>
        <dsp:cNvSpPr/>
      </dsp:nvSpPr>
      <dsp:spPr>
        <a:xfrm>
          <a:off x="5259971" y="1383368"/>
          <a:ext cx="447595" cy="523601"/>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59971" y="1488088"/>
        <a:ext cx="313317" cy="314161"/>
      </dsp:txXfrm>
    </dsp:sp>
    <dsp:sp modelId="{97799BBD-0824-8640-B832-5F191EEABD6B}">
      <dsp:nvSpPr>
        <dsp:cNvPr id="0" name=""/>
        <dsp:cNvSpPr/>
      </dsp:nvSpPr>
      <dsp:spPr>
        <a:xfrm>
          <a:off x="5918696" y="1011779"/>
          <a:ext cx="2111297" cy="126677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Analysis</a:t>
          </a:r>
        </a:p>
      </dsp:txBody>
      <dsp:txXfrm>
        <a:off x="5955799" y="1048882"/>
        <a:ext cx="2037091" cy="11925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8/8/23</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8/8/23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Employee Mental Illness, Interpersonal Discrimination at Work, and how Human Resources can Help</a:t>
            </a:r>
            <a:br>
              <a:rPr lang="en-US" sz="1200" dirty="0">
                <a:solidFill>
                  <a:srgbClr val="000000"/>
                </a:solidFill>
              </a:rPr>
            </a:br>
            <a:br>
              <a:rPr lang="en-US" sz="1200" dirty="0">
                <a:solidFill>
                  <a:srgbClr val="000000"/>
                </a:solidFill>
              </a:rPr>
            </a:br>
            <a:r>
              <a:rPr lang="en-US" sz="1200" dirty="0">
                <a:solidFill>
                  <a:srgbClr val="000000"/>
                </a:solidFill>
              </a:rPr>
              <a:t>Presenter Symposium (10575)</a:t>
            </a:r>
            <a:br>
              <a:rPr lang="en-US" sz="1200" dirty="0">
                <a:solidFill>
                  <a:srgbClr val="000000"/>
                </a:solidFill>
              </a:rPr>
            </a:br>
            <a:br>
              <a:rPr lang="en-US" sz="1200" dirty="0">
                <a:solidFill>
                  <a:srgbClr val="000000"/>
                </a:solidFill>
              </a:rPr>
            </a:br>
            <a:r>
              <a:rPr lang="en-US" sz="1200" dirty="0">
                <a:solidFill>
                  <a:srgbClr val="000000"/>
                </a:solidFill>
              </a:rPr>
              <a:t>Academy of Management</a:t>
            </a:r>
            <a:br>
              <a:rPr lang="en-US" sz="1200" dirty="0">
                <a:solidFill>
                  <a:srgbClr val="000000"/>
                </a:solidFill>
              </a:rPr>
            </a:br>
            <a:r>
              <a:rPr lang="en-US" sz="1200" dirty="0">
                <a:solidFill>
                  <a:srgbClr val="000000"/>
                </a:solidFill>
              </a:rPr>
              <a:t>August 7, 2023</a:t>
            </a:r>
            <a:endParaRPr lang="en-US" dirty="0"/>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a:t>
            </a:fld>
            <a:endParaRPr lang="en-US" dirty="0"/>
          </a:p>
        </p:txBody>
      </p:sp>
    </p:spTree>
    <p:extLst>
      <p:ext uri="{BB962C8B-B14F-4D97-AF65-F5344CB8AC3E}">
        <p14:creationId xmlns:p14="http://schemas.microsoft.com/office/powerpoint/2010/main" val="97252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3</a:t>
            </a:fld>
            <a:endParaRPr lang="en-US" dirty="0"/>
          </a:p>
        </p:txBody>
      </p:sp>
    </p:spTree>
    <p:extLst>
      <p:ext uri="{BB962C8B-B14F-4D97-AF65-F5344CB8AC3E}">
        <p14:creationId xmlns:p14="http://schemas.microsoft.com/office/powerpoint/2010/main" val="109580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Standard’s definition of psychologically healthy and safe workplace</a:t>
            </a:r>
          </a:p>
        </p:txBody>
      </p:sp>
      <p:sp>
        <p:nvSpPr>
          <p:cNvPr id="4" name="Slide Number Placeholder 3"/>
          <p:cNvSpPr>
            <a:spLocks noGrp="1"/>
          </p:cNvSpPr>
          <p:nvPr>
            <p:ph type="sldNum" sz="quarter" idx="5"/>
          </p:nvPr>
        </p:nvSpPr>
        <p:spPr/>
        <p:txBody>
          <a:bodyPr/>
          <a:lstStyle/>
          <a:p>
            <a:fld id="{6DC51814-3B91-4036-94D2-3977634EE214}" type="slidenum">
              <a:rPr lang="en-US" smtClean="0"/>
              <a:t>5</a:t>
            </a:fld>
            <a:endParaRPr lang="en-US" dirty="0"/>
          </a:p>
        </p:txBody>
      </p:sp>
    </p:spTree>
    <p:extLst>
      <p:ext uri="{BB962C8B-B14F-4D97-AF65-F5344CB8AC3E}">
        <p14:creationId xmlns:p14="http://schemas.microsoft.com/office/powerpoint/2010/main" val="118657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effectiveness - Sheikh et al. (2018)</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7</a:t>
            </a:fld>
            <a:endParaRPr lang="en-US" dirty="0"/>
          </a:p>
        </p:txBody>
      </p:sp>
    </p:spTree>
    <p:extLst>
      <p:ext uri="{BB962C8B-B14F-4D97-AF65-F5344CB8AC3E}">
        <p14:creationId xmlns:p14="http://schemas.microsoft.com/office/powerpoint/2010/main" val="1323401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a:t>Understand leaders’ perceptions about the Standard</a:t>
            </a:r>
          </a:p>
          <a:p>
            <a:pPr marL="514350" indent="-514350">
              <a:buFont typeface="+mj-lt"/>
              <a:buAutoNum type="arabicPeriod"/>
            </a:pPr>
            <a:r>
              <a:rPr lang="en-US" dirty="0"/>
              <a:t>Hear from leaders with varying levels of familiarity with the Standard </a:t>
            </a:r>
          </a:p>
          <a:p>
            <a:pPr marL="514350" indent="-514350">
              <a:buFont typeface="+mj-lt"/>
              <a:buAutoNum type="arabicPeriod"/>
            </a:pPr>
            <a:r>
              <a:rPr lang="en-US" dirty="0"/>
              <a:t>Identify strengths and opportunities for improvement</a:t>
            </a:r>
          </a:p>
          <a:p>
            <a:endParaRPr lang="en-CA" dirty="0"/>
          </a:p>
        </p:txBody>
      </p:sp>
      <p:sp>
        <p:nvSpPr>
          <p:cNvPr id="4" name="Slide Number Placeholder 3"/>
          <p:cNvSpPr>
            <a:spLocks noGrp="1"/>
          </p:cNvSpPr>
          <p:nvPr>
            <p:ph type="sldNum" sz="quarter" idx="5"/>
          </p:nvPr>
        </p:nvSpPr>
        <p:spPr/>
        <p:txBody>
          <a:bodyPr/>
          <a:lstStyle/>
          <a:p>
            <a:fld id="{6DC51814-3B91-4036-94D2-3977634EE214}" type="slidenum">
              <a:rPr lang="en-US" smtClean="0"/>
              <a:t>8</a:t>
            </a:fld>
            <a:endParaRPr lang="en-US" dirty="0"/>
          </a:p>
        </p:txBody>
      </p:sp>
    </p:spTree>
    <p:extLst>
      <p:ext uri="{BB962C8B-B14F-4D97-AF65-F5344CB8AC3E}">
        <p14:creationId xmlns:p14="http://schemas.microsoft.com/office/powerpoint/2010/main" val="93720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0000"/>
              </a:lnSpc>
            </a:pPr>
            <a:r>
              <a:rPr lang="en-US" u="sng" dirty="0"/>
              <a:t>Sample:</a:t>
            </a:r>
            <a:r>
              <a:rPr lang="en-US" dirty="0"/>
              <a:t> Qualitative data, leaders recognized as mental health experts at work</a:t>
            </a:r>
          </a:p>
          <a:p>
            <a:pPr lvl="1">
              <a:lnSpc>
                <a:spcPct val="100000"/>
              </a:lnSpc>
            </a:pPr>
            <a:endParaRPr lang="en-US" dirty="0"/>
          </a:p>
          <a:p>
            <a:pPr lvl="1">
              <a:lnSpc>
                <a:spcPct val="100000"/>
              </a:lnSpc>
            </a:pPr>
            <a:r>
              <a:rPr lang="en-US" u="sng" dirty="0"/>
              <a:t>Data collection</a:t>
            </a:r>
            <a:r>
              <a:rPr lang="en-US" dirty="0"/>
              <a:t>: 10 stakeholder interviews, 1 focus group, 3 webinars – 22 participants</a:t>
            </a:r>
          </a:p>
          <a:p>
            <a:pPr lvl="1">
              <a:lnSpc>
                <a:spcPct val="100000"/>
              </a:lnSpc>
            </a:pPr>
            <a:endParaRPr lang="en-US" dirty="0"/>
          </a:p>
          <a:p>
            <a:pPr lvl="1">
              <a:lnSpc>
                <a:spcPct val="100000"/>
              </a:lnSpc>
            </a:pPr>
            <a:r>
              <a:rPr lang="en-US" u="sng" dirty="0"/>
              <a:t>Data analysis:</a:t>
            </a:r>
            <a:r>
              <a:rPr lang="en-US" dirty="0"/>
              <a:t> Recorded on zoom, transcribed using Otter ai, reviewed for accuracy. Preliminary themes identified. </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9</a:t>
            </a:fld>
            <a:endParaRPr lang="en-US" dirty="0"/>
          </a:p>
        </p:txBody>
      </p:sp>
    </p:spTree>
    <p:extLst>
      <p:ext uri="{BB962C8B-B14F-4D97-AF65-F5344CB8AC3E}">
        <p14:creationId xmlns:p14="http://schemas.microsoft.com/office/powerpoint/2010/main" val="875031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‘Utilizing’ and ‘aligning’ preferred over ‘implementation’</a:t>
            </a:r>
          </a:p>
        </p:txBody>
      </p:sp>
      <p:sp>
        <p:nvSpPr>
          <p:cNvPr id="4" name="Slide Number Placeholder 3"/>
          <p:cNvSpPr>
            <a:spLocks noGrp="1"/>
          </p:cNvSpPr>
          <p:nvPr>
            <p:ph type="sldNum" sz="quarter" idx="5"/>
          </p:nvPr>
        </p:nvSpPr>
        <p:spPr/>
        <p:txBody>
          <a:bodyPr/>
          <a:lstStyle/>
          <a:p>
            <a:fld id="{1E63FD4D-E056-45DC-99DB-2E2BC9DC726D}" type="slidenum">
              <a:rPr lang="en-CA" smtClean="0"/>
              <a:t>14</a:t>
            </a:fld>
            <a:endParaRPr lang="en-CA"/>
          </a:p>
        </p:txBody>
      </p:sp>
    </p:spTree>
    <p:extLst>
      <p:ext uri="{BB962C8B-B14F-4D97-AF65-F5344CB8AC3E}">
        <p14:creationId xmlns:p14="http://schemas.microsoft.com/office/powerpoint/2010/main" val="331237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to reiterate our key take home message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938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SSHRC </a:t>
            </a:r>
          </a:p>
          <a:p>
            <a:r>
              <a:rPr lang="en-US" dirty="0"/>
              <a:t>Grant name and information </a:t>
            </a:r>
          </a:p>
        </p:txBody>
      </p:sp>
      <p:sp>
        <p:nvSpPr>
          <p:cNvPr id="4" name="Slide Number Placeholder 3"/>
          <p:cNvSpPr>
            <a:spLocks noGrp="1"/>
          </p:cNvSpPr>
          <p:nvPr>
            <p:ph type="sldNum" sz="quarter" idx="5"/>
          </p:nvPr>
        </p:nvSpPr>
        <p:spPr/>
        <p:txBody>
          <a:bodyPr/>
          <a:lstStyle/>
          <a:p>
            <a:fld id="{1E63FD4D-E056-45DC-99DB-2E2BC9DC726D}" type="slidenum">
              <a:rPr lang="en-CA" smtClean="0"/>
              <a:t>26</a:t>
            </a:fld>
            <a:endParaRPr lang="en-CA"/>
          </a:p>
        </p:txBody>
      </p:sp>
    </p:spTree>
    <p:extLst>
      <p:ext uri="{BB962C8B-B14F-4D97-AF65-F5344CB8AC3E}">
        <p14:creationId xmlns:p14="http://schemas.microsoft.com/office/powerpoint/2010/main" val="138394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Content">
    <p:bg>
      <p:bgPr>
        <a:gradFill flip="none" rotWithShape="1">
          <a:gsLst>
            <a:gs pos="21000">
              <a:srgbClr val="DFB1E7">
                <a:alpha val="43000"/>
              </a:srgbClr>
            </a:gs>
            <a:gs pos="53000">
              <a:srgbClr val="B6A7DD">
                <a:alpha val="67000"/>
              </a:srgbClr>
            </a:gs>
            <a:gs pos="80000">
              <a:srgbClr val="A7C9E1">
                <a:alpha val="86000"/>
              </a:srgbClr>
            </a:gs>
            <a:gs pos="100000">
              <a:srgbClr val="A0E2D1">
                <a:alpha val="77000"/>
              </a:srgb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260351"/>
            <a:ext cx="10842865" cy="758824"/>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35756" y="1166744"/>
            <a:ext cx="11520487" cy="474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8688351"/>
      </p:ext>
    </p:extLst>
  </p:cSld>
  <p:clrMapOvr>
    <a:masterClrMapping/>
  </p:clrMapOvr>
  <p:transition>
    <p:fade/>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499FF5-EAB3-4EBD-A1DC-2A7AEBA200AF}"/>
              </a:ext>
            </a:extLst>
          </p:cNvPr>
          <p:cNvSpPr/>
          <p:nvPr/>
        </p:nvSpPr>
        <p:spPr>
          <a:xfrm>
            <a:off x="0" y="6298373"/>
            <a:ext cx="12192000" cy="43117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BAD744BF-692A-41FE-BC51-EEA98C66786A}"/>
              </a:ext>
            </a:extLst>
          </p:cNvPr>
          <p:cNvSpPr/>
          <p:nvPr/>
        </p:nvSpPr>
        <p:spPr>
          <a:xfrm>
            <a:off x="0" y="6391276"/>
            <a:ext cx="12192000" cy="497848"/>
          </a:xfrm>
          <a:prstGeom prst="rect">
            <a:avLst/>
          </a:prstGeom>
          <a:solidFill>
            <a:srgbClr val="82B34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260351"/>
            <a:ext cx="10842865" cy="758824"/>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35756" y="1166744"/>
            <a:ext cx="11520487" cy="474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a:xfrm>
            <a:off x="11434916" y="6581978"/>
            <a:ext cx="457046" cy="163241"/>
          </a:xfrm>
        </p:spPr>
        <p:txBody>
          <a:bodyPr/>
          <a:lstStyle>
            <a:lvl1pPr>
              <a:defRPr>
                <a:solidFill>
                  <a:schemeClr val="bg1"/>
                </a:solidFill>
              </a:defRPr>
            </a:lvl1pPr>
          </a:lstStyle>
          <a:p>
            <a:fld id="{03DC2DEF-D2FE-4B45-ABA4-9F153FD1C98A}" type="slidenum">
              <a:rPr lang="en-US" smtClean="0"/>
              <a:pPr/>
              <a:t>‹#›</a:t>
            </a:fld>
            <a:endParaRPr lang="en-US" dirty="0"/>
          </a:p>
        </p:txBody>
      </p:sp>
      <p:sp>
        <p:nvSpPr>
          <p:cNvPr id="12" name="Footer Placeholder 3">
            <a:extLst>
              <a:ext uri="{FF2B5EF4-FFF2-40B4-BE49-F238E27FC236}">
                <a16:creationId xmlns:a16="http://schemas.microsoft.com/office/drawing/2014/main" id="{07DBBB98-4E26-4D31-8671-1981E1AF7607}"/>
              </a:ext>
            </a:extLst>
          </p:cNvPr>
          <p:cNvSpPr>
            <a:spLocks noGrp="1"/>
          </p:cNvSpPr>
          <p:nvPr>
            <p:ph type="ftr" sz="quarter" idx="11"/>
          </p:nvPr>
        </p:nvSpPr>
        <p:spPr>
          <a:xfrm>
            <a:off x="335756" y="6457638"/>
            <a:ext cx="10313194" cy="365125"/>
          </a:xfrm>
          <a:prstGeom prst="rect">
            <a:avLst/>
          </a:prstGeom>
        </p:spPr>
        <p:txBody>
          <a:bodyPr anchor="ctr"/>
          <a:lstStyle>
            <a:lvl1pPr algn="ctr">
              <a:defRPr sz="1400">
                <a:solidFill>
                  <a:schemeClr val="bg1"/>
                </a:solidFill>
                <a:latin typeface="Poppins" panose="00000500000000000000" pitchFamily="2" charset="0"/>
                <a:cs typeface="Poppins" panose="00000500000000000000" pitchFamily="2" charset="0"/>
              </a:defRPr>
            </a:lvl1pPr>
          </a:lstStyle>
          <a:p>
            <a:r>
              <a:rPr lang="en-CA"/>
              <a:t>www.HealthyProfWork.com 		   hpw@uottawa.ca    		  @ProfHealthy</a:t>
            </a:r>
            <a:endParaRPr lang="en-CA" dirty="0"/>
          </a:p>
        </p:txBody>
      </p:sp>
      <p:pic>
        <p:nvPicPr>
          <p:cNvPr id="15" name="Graphic 14" descr="Envelope with solid fill">
            <a:extLst>
              <a:ext uri="{FF2B5EF4-FFF2-40B4-BE49-F238E27FC236}">
                <a16:creationId xmlns:a16="http://schemas.microsoft.com/office/drawing/2014/main" id="{93649E33-FCB1-4D77-B123-1E9FCBB350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57725" y="6470605"/>
            <a:ext cx="325303" cy="325303"/>
          </a:xfrm>
          <a:prstGeom prst="rect">
            <a:avLst/>
          </a:prstGeom>
        </p:spPr>
      </p:pic>
      <p:pic>
        <p:nvPicPr>
          <p:cNvPr id="17" name="Graphic 16" descr="World with solid fill">
            <a:extLst>
              <a:ext uri="{FF2B5EF4-FFF2-40B4-BE49-F238E27FC236}">
                <a16:creationId xmlns:a16="http://schemas.microsoft.com/office/drawing/2014/main" id="{6D4CA5E6-E9C2-4D72-910C-E7384A47DB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9150" y="6463673"/>
            <a:ext cx="365125" cy="365125"/>
          </a:xfrm>
          <a:prstGeom prst="rect">
            <a:avLst/>
          </a:prstGeom>
        </p:spPr>
      </p:pic>
      <p:pic>
        <p:nvPicPr>
          <p:cNvPr id="21" name="Picture 20">
            <a:extLst>
              <a:ext uri="{FF2B5EF4-FFF2-40B4-BE49-F238E27FC236}">
                <a16:creationId xmlns:a16="http://schemas.microsoft.com/office/drawing/2014/main" id="{3AAD9F49-FABA-4A1E-B659-58BB0598A41B}"/>
              </a:ext>
            </a:extLst>
          </p:cNvPr>
          <p:cNvPicPr>
            <a:picLocks noChangeAspect="1"/>
          </p:cNvPicPr>
          <p:nvPr/>
        </p:nvPicPr>
        <p:blipFill>
          <a:blip r:embed="rId6">
            <a:biLevel thresh="50000"/>
          </a:blip>
          <a:stretch>
            <a:fillRect/>
          </a:stretch>
        </p:blipFill>
        <p:spPr>
          <a:xfrm>
            <a:off x="8224585" y="6440307"/>
            <a:ext cx="365126" cy="365126"/>
          </a:xfrm>
          <a:prstGeom prst="rect">
            <a:avLst/>
          </a:prstGeom>
        </p:spPr>
      </p:pic>
      <p:pic>
        <p:nvPicPr>
          <p:cNvPr id="16" name="Picture 15" descr="Logo&#10;&#10;Description automatically generated">
            <a:extLst>
              <a:ext uri="{FF2B5EF4-FFF2-40B4-BE49-F238E27FC236}">
                <a16:creationId xmlns:a16="http://schemas.microsoft.com/office/drawing/2014/main" id="{6A772796-D230-442E-8A80-FFD3E0B1BAE4}"/>
              </a:ext>
            </a:extLst>
          </p:cNvPr>
          <p:cNvPicPr>
            <a:picLocks noChangeAspect="1"/>
          </p:cNvPicPr>
          <p:nvPr/>
        </p:nvPicPr>
        <p:blipFill>
          <a:blip r:embed="rId7"/>
          <a:stretch>
            <a:fillRect/>
          </a:stretch>
        </p:blipFill>
        <p:spPr>
          <a:xfrm>
            <a:off x="11326483" y="114847"/>
            <a:ext cx="732138" cy="867345"/>
          </a:xfrm>
          <a:prstGeom prst="rect">
            <a:avLst/>
          </a:prstGeom>
        </p:spPr>
      </p:pic>
      <p:sp>
        <p:nvSpPr>
          <p:cNvPr id="14" name="Rectangle 13">
            <a:extLst>
              <a:ext uri="{FF2B5EF4-FFF2-40B4-BE49-F238E27FC236}">
                <a16:creationId xmlns:a16="http://schemas.microsoft.com/office/drawing/2014/main" id="{E478A042-CFB0-4217-9286-FEE7E0E482B2}"/>
              </a:ext>
            </a:extLst>
          </p:cNvPr>
          <p:cNvSpPr/>
          <p:nvPr userDrawn="1"/>
        </p:nvSpPr>
        <p:spPr>
          <a:xfrm>
            <a:off x="0" y="6298373"/>
            <a:ext cx="12192000" cy="43117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542CACD8-332B-4315-A069-03D5A9D07E8A}"/>
              </a:ext>
            </a:extLst>
          </p:cNvPr>
          <p:cNvSpPr/>
          <p:nvPr userDrawn="1"/>
        </p:nvSpPr>
        <p:spPr>
          <a:xfrm>
            <a:off x="0" y="6391276"/>
            <a:ext cx="12192000" cy="497848"/>
          </a:xfrm>
          <a:prstGeom prst="rect">
            <a:avLst/>
          </a:prstGeom>
          <a:solidFill>
            <a:srgbClr val="82B34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pic>
        <p:nvPicPr>
          <p:cNvPr id="19" name="Graphic 18" descr="Envelope with solid fill">
            <a:extLst>
              <a:ext uri="{FF2B5EF4-FFF2-40B4-BE49-F238E27FC236}">
                <a16:creationId xmlns:a16="http://schemas.microsoft.com/office/drawing/2014/main" id="{96BA7F59-9015-41F9-B799-26E56AAF93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7725" y="6470605"/>
            <a:ext cx="325303" cy="325303"/>
          </a:xfrm>
          <a:prstGeom prst="rect">
            <a:avLst/>
          </a:prstGeom>
        </p:spPr>
      </p:pic>
      <p:pic>
        <p:nvPicPr>
          <p:cNvPr id="20" name="Graphic 19" descr="World with solid fill">
            <a:extLst>
              <a:ext uri="{FF2B5EF4-FFF2-40B4-BE49-F238E27FC236}">
                <a16:creationId xmlns:a16="http://schemas.microsoft.com/office/drawing/2014/main" id="{52597483-F5A1-4466-8F3A-9BE0A5CA3D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9150" y="6463673"/>
            <a:ext cx="365125" cy="365125"/>
          </a:xfrm>
          <a:prstGeom prst="rect">
            <a:avLst/>
          </a:prstGeom>
        </p:spPr>
      </p:pic>
      <p:pic>
        <p:nvPicPr>
          <p:cNvPr id="22" name="Picture 21">
            <a:extLst>
              <a:ext uri="{FF2B5EF4-FFF2-40B4-BE49-F238E27FC236}">
                <a16:creationId xmlns:a16="http://schemas.microsoft.com/office/drawing/2014/main" id="{11F7FB3B-0D5F-4202-8A6E-BB6F519BB5AB}"/>
              </a:ext>
            </a:extLst>
          </p:cNvPr>
          <p:cNvPicPr>
            <a:picLocks noChangeAspect="1"/>
          </p:cNvPicPr>
          <p:nvPr userDrawn="1"/>
        </p:nvPicPr>
        <p:blipFill>
          <a:blip r:embed="rId6">
            <a:biLevel thresh="50000"/>
          </a:blip>
          <a:stretch>
            <a:fillRect/>
          </a:stretch>
        </p:blipFill>
        <p:spPr>
          <a:xfrm>
            <a:off x="8224585" y="6440307"/>
            <a:ext cx="365126" cy="365126"/>
          </a:xfrm>
          <a:prstGeom prst="rect">
            <a:avLst/>
          </a:prstGeom>
        </p:spPr>
      </p:pic>
      <p:pic>
        <p:nvPicPr>
          <p:cNvPr id="23" name="Picture 22" descr="Logo&#10;&#10;Description automatically generated">
            <a:extLst>
              <a:ext uri="{FF2B5EF4-FFF2-40B4-BE49-F238E27FC236}">
                <a16:creationId xmlns:a16="http://schemas.microsoft.com/office/drawing/2014/main" id="{93ABA022-A798-47D7-92FF-B1DED8EC9220}"/>
              </a:ext>
            </a:extLst>
          </p:cNvPr>
          <p:cNvPicPr>
            <a:picLocks noChangeAspect="1"/>
          </p:cNvPicPr>
          <p:nvPr userDrawn="1"/>
        </p:nvPicPr>
        <p:blipFill>
          <a:blip r:embed="rId7"/>
          <a:stretch>
            <a:fillRect/>
          </a:stretch>
        </p:blipFill>
        <p:spPr>
          <a:xfrm>
            <a:off x="11326483" y="114847"/>
            <a:ext cx="732138" cy="867345"/>
          </a:xfrm>
          <a:prstGeom prst="rect">
            <a:avLst/>
          </a:prstGeom>
        </p:spPr>
      </p:pic>
    </p:spTree>
    <p:extLst>
      <p:ext uri="{BB962C8B-B14F-4D97-AF65-F5344CB8AC3E}">
        <p14:creationId xmlns:p14="http://schemas.microsoft.com/office/powerpoint/2010/main" val="3079803719"/>
      </p:ext>
    </p:extLst>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Blan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93F2-FD5D-411C-AFD4-C95978EF500F}"/>
              </a:ext>
            </a:extLst>
          </p:cNvPr>
          <p:cNvSpPr>
            <a:spLocks noGrp="1"/>
          </p:cNvSpPr>
          <p:nvPr>
            <p:ph type="title"/>
          </p:nvPr>
        </p:nvSpPr>
        <p:spPr>
          <a:xfrm>
            <a:off x="371475" y="260351"/>
            <a:ext cx="10885997" cy="758824"/>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2F3910C6-7E1E-48BE-9A11-65DB9EAF7A6E}"/>
              </a:ext>
            </a:extLst>
          </p:cNvPr>
          <p:cNvSpPr>
            <a:spLocks noGrp="1"/>
          </p:cNvSpPr>
          <p:nvPr>
            <p:ph type="sldNum" sz="quarter" idx="10"/>
          </p:nvPr>
        </p:nvSpPr>
        <p:spPr/>
        <p:txBody>
          <a:bodyPr/>
          <a:lstStyle/>
          <a:p>
            <a:fld id="{03DC2DEF-D2FE-4B45-ABA4-9F153FD1C98A}"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5578AA82-F181-4864-A062-F5B61B064852}"/>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21" name="Picture 20">
            <a:extLst>
              <a:ext uri="{FF2B5EF4-FFF2-40B4-BE49-F238E27FC236}">
                <a16:creationId xmlns:a16="http://schemas.microsoft.com/office/drawing/2014/main" id="{3A24A1F5-7F54-4445-961D-971F1032E35D}"/>
              </a:ext>
            </a:extLst>
          </p:cNvPr>
          <p:cNvPicPr>
            <a:picLocks noChangeAspect="1"/>
          </p:cNvPicPr>
          <p:nvPr/>
        </p:nvPicPr>
        <p:blipFill>
          <a:blip r:embed="rId3"/>
          <a:stretch>
            <a:fillRect/>
          </a:stretch>
        </p:blipFill>
        <p:spPr>
          <a:xfrm>
            <a:off x="5774018" y="6460579"/>
            <a:ext cx="5109570" cy="328137"/>
          </a:xfrm>
          <a:prstGeom prst="rect">
            <a:avLst/>
          </a:prstGeom>
        </p:spPr>
      </p:pic>
      <p:pic>
        <p:nvPicPr>
          <p:cNvPr id="6" name="Picture 5" descr="Logo&#10;&#10;Description automatically generated">
            <a:extLst>
              <a:ext uri="{FF2B5EF4-FFF2-40B4-BE49-F238E27FC236}">
                <a16:creationId xmlns:a16="http://schemas.microsoft.com/office/drawing/2014/main" id="{0F1781C5-364F-4077-8C96-B90D6D58C746}"/>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7" name="Picture 6">
            <a:extLst>
              <a:ext uri="{FF2B5EF4-FFF2-40B4-BE49-F238E27FC236}">
                <a16:creationId xmlns:a16="http://schemas.microsoft.com/office/drawing/2014/main" id="{9B00CEC2-3F2B-435F-92C8-11DA78D058E4}"/>
              </a:ext>
            </a:extLst>
          </p:cNvPr>
          <p:cNvPicPr>
            <a:picLocks noChangeAspect="1"/>
          </p:cNvPicPr>
          <p:nvPr userDrawn="1"/>
        </p:nvPicPr>
        <p:blipFill>
          <a:blip r:embed="rId3"/>
          <a:stretch>
            <a:fillRect/>
          </a:stretch>
        </p:blipFill>
        <p:spPr>
          <a:xfrm>
            <a:off x="5774018" y="6460579"/>
            <a:ext cx="5109570" cy="328137"/>
          </a:xfrm>
          <a:prstGeom prst="rect">
            <a:avLst/>
          </a:prstGeom>
        </p:spPr>
      </p:pic>
    </p:spTree>
    <p:extLst>
      <p:ext uri="{BB962C8B-B14F-4D97-AF65-F5344CB8AC3E}">
        <p14:creationId xmlns:p14="http://schemas.microsoft.com/office/powerpoint/2010/main" val="42945992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p:nvSpPr>
        <p:spPr>
          <a:xfrm>
            <a:off x="371475" y="1460501"/>
            <a:ext cx="5724525" cy="4740274"/>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270625" y="1460501"/>
            <a:ext cx="5621338"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14" name="Picture 13" descr="Logo&#10;&#10;Description automatically generated">
            <a:extLst>
              <a:ext uri="{FF2B5EF4-FFF2-40B4-BE49-F238E27FC236}">
                <a16:creationId xmlns:a16="http://schemas.microsoft.com/office/drawing/2014/main" id="{766D3354-0B66-4496-AC84-D4C5A4D30188}"/>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15" name="Picture 14">
            <a:extLst>
              <a:ext uri="{FF2B5EF4-FFF2-40B4-BE49-F238E27FC236}">
                <a16:creationId xmlns:a16="http://schemas.microsoft.com/office/drawing/2014/main" id="{AD6F9B56-E428-4E67-8476-3D89177286B8}"/>
              </a:ext>
            </a:extLst>
          </p:cNvPr>
          <p:cNvPicPr>
            <a:picLocks noChangeAspect="1"/>
          </p:cNvPicPr>
          <p:nvPr/>
        </p:nvPicPr>
        <p:blipFill>
          <a:blip r:embed="rId3"/>
          <a:stretch>
            <a:fillRect/>
          </a:stretch>
        </p:blipFill>
        <p:spPr>
          <a:xfrm>
            <a:off x="6096000" y="6506389"/>
            <a:ext cx="5109570" cy="328137"/>
          </a:xfrm>
          <a:prstGeom prst="rect">
            <a:avLst/>
          </a:prstGeom>
        </p:spPr>
      </p:pic>
      <p:sp>
        <p:nvSpPr>
          <p:cNvPr id="10" name="Rectangle 9">
            <a:extLst>
              <a:ext uri="{FF2B5EF4-FFF2-40B4-BE49-F238E27FC236}">
                <a16:creationId xmlns:a16="http://schemas.microsoft.com/office/drawing/2014/main" id="{9B216776-5922-49F3-813A-C5E9E9004AF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70AAD7D-DCBC-471E-871D-10140949788C}"/>
              </a:ext>
            </a:extLst>
          </p:cNvPr>
          <p:cNvSpPr/>
          <p:nvPr userDrawn="1"/>
        </p:nvSpPr>
        <p:spPr>
          <a:xfrm>
            <a:off x="371475" y="1460501"/>
            <a:ext cx="5724525" cy="4740274"/>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2" name="Picture 11" descr="Logo&#10;&#10;Description automatically generated">
            <a:extLst>
              <a:ext uri="{FF2B5EF4-FFF2-40B4-BE49-F238E27FC236}">
                <a16:creationId xmlns:a16="http://schemas.microsoft.com/office/drawing/2014/main" id="{E2F3A403-A180-448C-BF0F-9FCA79E8D346}"/>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3" name="Picture 12">
            <a:extLst>
              <a:ext uri="{FF2B5EF4-FFF2-40B4-BE49-F238E27FC236}">
                <a16:creationId xmlns:a16="http://schemas.microsoft.com/office/drawing/2014/main" id="{5B64D3C1-A5FA-4A4A-8415-5DA354053249}"/>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27142096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Image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270625" y="1460501"/>
            <a:ext cx="5621338"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14" name="Picture 13" descr="Logo&#10;&#10;Description automatically generated">
            <a:extLst>
              <a:ext uri="{FF2B5EF4-FFF2-40B4-BE49-F238E27FC236}">
                <a16:creationId xmlns:a16="http://schemas.microsoft.com/office/drawing/2014/main" id="{766D3354-0B66-4496-AC84-D4C5A4D30188}"/>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15" name="Picture 14">
            <a:extLst>
              <a:ext uri="{FF2B5EF4-FFF2-40B4-BE49-F238E27FC236}">
                <a16:creationId xmlns:a16="http://schemas.microsoft.com/office/drawing/2014/main" id="{AD6F9B56-E428-4E67-8476-3D89177286B8}"/>
              </a:ext>
            </a:extLst>
          </p:cNvPr>
          <p:cNvPicPr>
            <a:picLocks noChangeAspect="1"/>
          </p:cNvPicPr>
          <p:nvPr/>
        </p:nvPicPr>
        <p:blipFill>
          <a:blip r:embed="rId3"/>
          <a:stretch>
            <a:fillRect/>
          </a:stretch>
        </p:blipFill>
        <p:spPr>
          <a:xfrm>
            <a:off x="6096000" y="6506389"/>
            <a:ext cx="5109570" cy="328137"/>
          </a:xfrm>
          <a:prstGeom prst="rect">
            <a:avLst/>
          </a:prstGeom>
        </p:spPr>
      </p:pic>
      <p:cxnSp>
        <p:nvCxnSpPr>
          <p:cNvPr id="10" name="Straight Connector 9">
            <a:extLst>
              <a:ext uri="{FF2B5EF4-FFF2-40B4-BE49-F238E27FC236}">
                <a16:creationId xmlns:a16="http://schemas.microsoft.com/office/drawing/2014/main" id="{83709F3E-D0B9-47A5-AE70-4CBD9640F9B4}"/>
              </a:ext>
            </a:extLst>
          </p:cNvPr>
          <p:cNvCxnSpPr>
            <a:cxnSpLocks/>
          </p:cNvCxnSpPr>
          <p:nvPr/>
        </p:nvCxnSpPr>
        <p:spPr>
          <a:xfrm>
            <a:off x="3403651" y="1233488"/>
            <a:ext cx="5384698" cy="0"/>
          </a:xfrm>
          <a:prstGeom prst="line">
            <a:avLst/>
          </a:prstGeom>
          <a:ln w="28575">
            <a:solidFill>
              <a:srgbClr val="529BB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6989701-6759-4D19-8FB0-2E2A4D2F2392}"/>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AA5BD3E0-806A-471E-A561-5163D86C92F2}"/>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3" name="Picture 12">
            <a:extLst>
              <a:ext uri="{FF2B5EF4-FFF2-40B4-BE49-F238E27FC236}">
                <a16:creationId xmlns:a16="http://schemas.microsoft.com/office/drawing/2014/main" id="{EB0E8A48-B25B-43E0-A5ED-F7AF6ECE02BE}"/>
              </a:ext>
            </a:extLst>
          </p:cNvPr>
          <p:cNvPicPr>
            <a:picLocks noChangeAspect="1"/>
          </p:cNvPicPr>
          <p:nvPr userDrawn="1"/>
        </p:nvPicPr>
        <p:blipFill>
          <a:blip r:embed="rId3"/>
          <a:stretch>
            <a:fillRect/>
          </a:stretch>
        </p:blipFill>
        <p:spPr>
          <a:xfrm>
            <a:off x="6096000" y="6506389"/>
            <a:ext cx="5109570" cy="328137"/>
          </a:xfrm>
          <a:prstGeom prst="rect">
            <a:avLst/>
          </a:prstGeom>
        </p:spPr>
      </p:pic>
      <p:cxnSp>
        <p:nvCxnSpPr>
          <p:cNvPr id="16" name="Straight Connector 15">
            <a:extLst>
              <a:ext uri="{FF2B5EF4-FFF2-40B4-BE49-F238E27FC236}">
                <a16:creationId xmlns:a16="http://schemas.microsoft.com/office/drawing/2014/main" id="{4A785F2F-47B4-4F0A-94E3-F5169A6952AE}"/>
              </a:ext>
            </a:extLst>
          </p:cNvPr>
          <p:cNvCxnSpPr>
            <a:cxnSpLocks/>
          </p:cNvCxnSpPr>
          <p:nvPr userDrawn="1"/>
        </p:nvCxnSpPr>
        <p:spPr>
          <a:xfrm>
            <a:off x="3403651" y="1233488"/>
            <a:ext cx="5384698" cy="0"/>
          </a:xfrm>
          <a:prstGeom prst="line">
            <a:avLst/>
          </a:prstGeom>
          <a:ln w="28575">
            <a:solidFill>
              <a:srgbClr val="529B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7241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and Imag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270625" y="1460501"/>
            <a:ext cx="5621338"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14" name="Picture 13" descr="Logo&#10;&#10;Description automatically generated">
            <a:extLst>
              <a:ext uri="{FF2B5EF4-FFF2-40B4-BE49-F238E27FC236}">
                <a16:creationId xmlns:a16="http://schemas.microsoft.com/office/drawing/2014/main" id="{766D3354-0B66-4496-AC84-D4C5A4D30188}"/>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15" name="Picture 14">
            <a:extLst>
              <a:ext uri="{FF2B5EF4-FFF2-40B4-BE49-F238E27FC236}">
                <a16:creationId xmlns:a16="http://schemas.microsoft.com/office/drawing/2014/main" id="{AD6F9B56-E428-4E67-8476-3D89177286B8}"/>
              </a:ext>
            </a:extLst>
          </p:cNvPr>
          <p:cNvPicPr>
            <a:picLocks noChangeAspect="1"/>
          </p:cNvPicPr>
          <p:nvPr/>
        </p:nvPicPr>
        <p:blipFill>
          <a:blip r:embed="rId3"/>
          <a:stretch>
            <a:fillRect/>
          </a:stretch>
        </p:blipFill>
        <p:spPr>
          <a:xfrm>
            <a:off x="6096000" y="6506389"/>
            <a:ext cx="5109570" cy="328137"/>
          </a:xfrm>
          <a:prstGeom prst="rect">
            <a:avLst/>
          </a:prstGeom>
        </p:spPr>
      </p:pic>
      <p:cxnSp>
        <p:nvCxnSpPr>
          <p:cNvPr id="10" name="Straight Connector 9">
            <a:extLst>
              <a:ext uri="{FF2B5EF4-FFF2-40B4-BE49-F238E27FC236}">
                <a16:creationId xmlns:a16="http://schemas.microsoft.com/office/drawing/2014/main" id="{83709F3E-D0B9-47A5-AE70-4CBD9640F9B4}"/>
              </a:ext>
            </a:extLst>
          </p:cNvPr>
          <p:cNvCxnSpPr>
            <a:cxnSpLocks/>
          </p:cNvCxnSpPr>
          <p:nvPr/>
        </p:nvCxnSpPr>
        <p:spPr>
          <a:xfrm>
            <a:off x="3403651" y="1233488"/>
            <a:ext cx="5384698" cy="0"/>
          </a:xfrm>
          <a:prstGeom prst="line">
            <a:avLst/>
          </a:prstGeom>
          <a:ln w="28575">
            <a:solidFill>
              <a:srgbClr val="529BB5"/>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C4A2CE05-94A8-489B-B50B-E00AD9F54A7F}"/>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1" name="Picture 10">
            <a:extLst>
              <a:ext uri="{FF2B5EF4-FFF2-40B4-BE49-F238E27FC236}">
                <a16:creationId xmlns:a16="http://schemas.microsoft.com/office/drawing/2014/main" id="{DEF7B4B9-2EDF-4529-9775-6E13581C89BC}"/>
              </a:ext>
            </a:extLst>
          </p:cNvPr>
          <p:cNvPicPr>
            <a:picLocks noChangeAspect="1"/>
          </p:cNvPicPr>
          <p:nvPr userDrawn="1"/>
        </p:nvPicPr>
        <p:blipFill>
          <a:blip r:embed="rId3"/>
          <a:stretch>
            <a:fillRect/>
          </a:stretch>
        </p:blipFill>
        <p:spPr>
          <a:xfrm>
            <a:off x="6096000" y="6506389"/>
            <a:ext cx="5109570" cy="328137"/>
          </a:xfrm>
          <a:prstGeom prst="rect">
            <a:avLst/>
          </a:prstGeom>
        </p:spPr>
      </p:pic>
      <p:cxnSp>
        <p:nvCxnSpPr>
          <p:cNvPr id="12" name="Straight Connector 11">
            <a:extLst>
              <a:ext uri="{FF2B5EF4-FFF2-40B4-BE49-F238E27FC236}">
                <a16:creationId xmlns:a16="http://schemas.microsoft.com/office/drawing/2014/main" id="{E3364229-9BBE-4B6C-89D2-4D90A369FA39}"/>
              </a:ext>
            </a:extLst>
          </p:cNvPr>
          <p:cNvCxnSpPr>
            <a:cxnSpLocks/>
          </p:cNvCxnSpPr>
          <p:nvPr userDrawn="1"/>
        </p:nvCxnSpPr>
        <p:spPr>
          <a:xfrm>
            <a:off x="3403651" y="1233488"/>
            <a:ext cx="5384698" cy="0"/>
          </a:xfrm>
          <a:prstGeom prst="line">
            <a:avLst/>
          </a:prstGeom>
          <a:ln w="28575">
            <a:solidFill>
              <a:srgbClr val="529B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8327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lementary Inform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854904" y="1783832"/>
            <a:ext cx="8037058"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Rectangle 4">
            <a:extLst>
              <a:ext uri="{FF2B5EF4-FFF2-40B4-BE49-F238E27FC236}">
                <a16:creationId xmlns:a16="http://schemas.microsoft.com/office/drawing/2014/main" id="{8E16C293-C1E0-4EA5-BDE5-D226D72FC08B}"/>
              </a:ext>
            </a:extLst>
          </p:cNvPr>
          <p:cNvSpPr/>
          <p:nvPr/>
        </p:nvSpPr>
        <p:spPr>
          <a:xfrm>
            <a:off x="371475" y="5297714"/>
            <a:ext cx="3111954" cy="15602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10;&#10;Description automatically generated">
            <a:extLst>
              <a:ext uri="{FF2B5EF4-FFF2-40B4-BE49-F238E27FC236}">
                <a16:creationId xmlns:a16="http://schemas.microsoft.com/office/drawing/2014/main" id="{42F06679-C001-4EEF-A78A-3E5C2357D658}"/>
              </a:ext>
            </a:extLst>
          </p:cNvPr>
          <p:cNvPicPr>
            <a:picLocks noChangeAspect="1"/>
          </p:cNvPicPr>
          <p:nvPr/>
        </p:nvPicPr>
        <p:blipFill>
          <a:blip r:embed="rId2"/>
          <a:stretch>
            <a:fillRect/>
          </a:stretch>
        </p:blipFill>
        <p:spPr>
          <a:xfrm>
            <a:off x="129396" y="42577"/>
            <a:ext cx="732138" cy="867345"/>
          </a:xfrm>
          <a:prstGeom prst="rect">
            <a:avLst/>
          </a:prstGeom>
        </p:spPr>
      </p:pic>
      <p:pic>
        <p:nvPicPr>
          <p:cNvPr id="36" name="Picture 35">
            <a:extLst>
              <a:ext uri="{FF2B5EF4-FFF2-40B4-BE49-F238E27FC236}">
                <a16:creationId xmlns:a16="http://schemas.microsoft.com/office/drawing/2014/main" id="{4DFB0CA0-D79D-45BD-B3B1-924B3F81EF62}"/>
              </a:ext>
            </a:extLst>
          </p:cNvPr>
          <p:cNvPicPr>
            <a:picLocks noChangeAspect="1"/>
          </p:cNvPicPr>
          <p:nvPr/>
        </p:nvPicPr>
        <p:blipFill>
          <a:blip r:embed="rId3"/>
          <a:stretch>
            <a:fillRect/>
          </a:stretch>
        </p:blipFill>
        <p:spPr>
          <a:xfrm>
            <a:off x="6096000" y="6506389"/>
            <a:ext cx="5109570" cy="328137"/>
          </a:xfrm>
          <a:prstGeom prst="rect">
            <a:avLst/>
          </a:prstGeom>
        </p:spPr>
      </p:pic>
      <p:sp>
        <p:nvSpPr>
          <p:cNvPr id="10" name="Rectangle 9">
            <a:extLst>
              <a:ext uri="{FF2B5EF4-FFF2-40B4-BE49-F238E27FC236}">
                <a16:creationId xmlns:a16="http://schemas.microsoft.com/office/drawing/2014/main" id="{F1295D9F-7460-4B0D-A6A2-523FE4A0D4F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4A4D60-4A79-4D8A-80BF-DF7B45469791}"/>
              </a:ext>
            </a:extLst>
          </p:cNvPr>
          <p:cNvSpPr/>
          <p:nvPr userDrawn="1"/>
        </p:nvSpPr>
        <p:spPr>
          <a:xfrm>
            <a:off x="371475" y="5297714"/>
            <a:ext cx="3111954" cy="15602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1CC33-CA98-4910-A380-111339161FBB}"/>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39209B7F-60EA-4B06-BFFD-184C0E2B938E}"/>
              </a:ext>
            </a:extLst>
          </p:cNvPr>
          <p:cNvPicPr>
            <a:picLocks noChangeAspect="1"/>
          </p:cNvPicPr>
          <p:nvPr userDrawn="1"/>
        </p:nvPicPr>
        <p:blipFill>
          <a:blip r:embed="rId2"/>
          <a:stretch>
            <a:fillRect/>
          </a:stretch>
        </p:blipFill>
        <p:spPr>
          <a:xfrm>
            <a:off x="129396" y="42577"/>
            <a:ext cx="732138" cy="867345"/>
          </a:xfrm>
          <a:prstGeom prst="rect">
            <a:avLst/>
          </a:prstGeom>
        </p:spPr>
      </p:pic>
      <p:pic>
        <p:nvPicPr>
          <p:cNvPr id="15" name="Picture 14">
            <a:extLst>
              <a:ext uri="{FF2B5EF4-FFF2-40B4-BE49-F238E27FC236}">
                <a16:creationId xmlns:a16="http://schemas.microsoft.com/office/drawing/2014/main" id="{0F6CB480-4353-43EF-878D-98E190675DCB}"/>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193628122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with Heading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590EC0B6-9F57-4FDC-B883-3B43736C572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075C055-EB03-4557-9E3F-B51FF85B61F0}"/>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9939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with Head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tx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pic>
        <p:nvPicPr>
          <p:cNvPr id="3" name="Picture 2">
            <a:extLst>
              <a:ext uri="{FF2B5EF4-FFF2-40B4-BE49-F238E27FC236}">
                <a16:creationId xmlns:a16="http://schemas.microsoft.com/office/drawing/2014/main" id="{4DB69691-771C-41AC-A41B-1006C89EE7A6}"/>
              </a:ext>
            </a:extLst>
          </p:cNvPr>
          <p:cNvPicPr>
            <a:picLocks noChangeAspect="1"/>
          </p:cNvPicPr>
          <p:nvPr/>
        </p:nvPicPr>
        <p:blipFill>
          <a:blip r:embed="rId2"/>
          <a:stretch>
            <a:fillRect/>
          </a:stretch>
        </p:blipFill>
        <p:spPr>
          <a:xfrm>
            <a:off x="6157598" y="6478031"/>
            <a:ext cx="5109570" cy="328137"/>
          </a:xfrm>
          <a:prstGeom prst="rect">
            <a:avLst/>
          </a:prstGeom>
        </p:spPr>
      </p:pic>
      <p:sp>
        <p:nvSpPr>
          <p:cNvPr id="9" name="Rectangle 8">
            <a:extLst>
              <a:ext uri="{FF2B5EF4-FFF2-40B4-BE49-F238E27FC236}">
                <a16:creationId xmlns:a16="http://schemas.microsoft.com/office/drawing/2014/main" id="{4D06AA18-0B89-4DC4-830F-3FEE63DF6088}"/>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2D29BB8B-9EBA-435D-A4FC-BC75A02A2A01}"/>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Picture 11">
            <a:extLst>
              <a:ext uri="{FF2B5EF4-FFF2-40B4-BE49-F238E27FC236}">
                <a16:creationId xmlns:a16="http://schemas.microsoft.com/office/drawing/2014/main" id="{C047B66C-4DC3-4CB1-B1B0-CDF0153C339F}"/>
              </a:ext>
            </a:extLst>
          </p:cNvPr>
          <p:cNvPicPr>
            <a:picLocks noChangeAspect="1"/>
          </p:cNvPicPr>
          <p:nvPr userDrawn="1"/>
        </p:nvPicPr>
        <p:blipFill>
          <a:blip r:embed="rId2"/>
          <a:stretch>
            <a:fillRect/>
          </a:stretch>
        </p:blipFill>
        <p:spPr>
          <a:xfrm>
            <a:off x="6157598" y="6478031"/>
            <a:ext cx="5109570" cy="328137"/>
          </a:xfrm>
          <a:prstGeom prst="rect">
            <a:avLst/>
          </a:prstGeom>
        </p:spPr>
      </p:pic>
    </p:spTree>
    <p:extLst>
      <p:ext uri="{BB962C8B-B14F-4D97-AF65-F5344CB8AC3E}">
        <p14:creationId xmlns:p14="http://schemas.microsoft.com/office/powerpoint/2010/main" val="8044691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e Text with Headings">
    <p:spTree>
      <p:nvGrpSpPr>
        <p:cNvPr id="1" name=""/>
        <p:cNvGrpSpPr/>
        <p:nvPr/>
      </p:nvGrpSpPr>
      <p:grpSpPr>
        <a:xfrm>
          <a:off x="0" y="0"/>
          <a:ext cx="0" cy="0"/>
          <a:chOff x="0" y="0"/>
          <a:chExt cx="0" cy="0"/>
        </a:xfrm>
      </p:grpSpPr>
      <p:sp>
        <p:nvSpPr>
          <p:cNvPr id="15" name="Text Placeholder 10">
            <a:extLst>
              <a:ext uri="{FF2B5EF4-FFF2-40B4-BE49-F238E27FC236}">
                <a16:creationId xmlns:a16="http://schemas.microsoft.com/office/drawing/2014/main" id="{154C8A9A-6E33-4A98-AF7F-9B615596C21C}"/>
              </a:ext>
            </a:extLst>
          </p:cNvPr>
          <p:cNvSpPr>
            <a:spLocks noGrp="1"/>
          </p:cNvSpPr>
          <p:nvPr>
            <p:ph type="body" sz="quarter" idx="18"/>
          </p:nvPr>
        </p:nvSpPr>
        <p:spPr>
          <a:xfrm>
            <a:off x="6319838" y="1690777"/>
            <a:ext cx="5468936" cy="4509998"/>
          </a:xfrm>
          <a:solidFill>
            <a:schemeClr val="bg1"/>
          </a:solidFill>
        </p:spPr>
        <p:txBody>
          <a:bodyPr/>
          <a:lstStyle>
            <a:lvl1pPr marL="0" indent="0">
              <a:buNone/>
              <a:defRPr/>
            </a:lvl1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6" y="260351"/>
            <a:ext cx="10782480" cy="758824"/>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Rectangle 7">
            <a:extLst>
              <a:ext uri="{FF2B5EF4-FFF2-40B4-BE49-F238E27FC236}">
                <a16:creationId xmlns:a16="http://schemas.microsoft.com/office/drawing/2014/main" id="{9161B260-71A2-402A-A38D-FE2C484B7F99}"/>
              </a:ext>
            </a:extLst>
          </p:cNvPr>
          <p:cNvSpPr/>
          <p:nvPr/>
        </p:nvSpPr>
        <p:spPr>
          <a:xfrm>
            <a:off x="6319838" y="1311364"/>
            <a:ext cx="4014893" cy="7588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37654" y="1400320"/>
            <a:ext cx="3779261" cy="580912"/>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1" name="Text Placeholder 10">
            <a:extLst>
              <a:ext uri="{FF2B5EF4-FFF2-40B4-BE49-F238E27FC236}">
                <a16:creationId xmlns:a16="http://schemas.microsoft.com/office/drawing/2014/main" id="{35D01439-C038-4DB4-86ED-95D60DE16D6B}"/>
              </a:ext>
            </a:extLst>
          </p:cNvPr>
          <p:cNvSpPr>
            <a:spLocks noGrp="1"/>
          </p:cNvSpPr>
          <p:nvPr>
            <p:ph type="body" sz="quarter" idx="17"/>
          </p:nvPr>
        </p:nvSpPr>
        <p:spPr>
          <a:xfrm>
            <a:off x="463552" y="1690777"/>
            <a:ext cx="5468936" cy="4509998"/>
          </a:xfrm>
          <a:solidFill>
            <a:schemeClr val="bg1"/>
          </a:solidFill>
        </p:spPr>
        <p:txBody>
          <a:bodyPr/>
          <a:lstStyle>
            <a:lvl1pPr marL="0" indent="0">
              <a:buNone/>
              <a:defRPr/>
            </a:lvl1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Rectangle 16">
            <a:extLst>
              <a:ext uri="{FF2B5EF4-FFF2-40B4-BE49-F238E27FC236}">
                <a16:creationId xmlns:a16="http://schemas.microsoft.com/office/drawing/2014/main" id="{360465AC-FEBD-487F-B397-420DDB72843A}"/>
              </a:ext>
            </a:extLst>
          </p:cNvPr>
          <p:cNvSpPr/>
          <p:nvPr/>
        </p:nvSpPr>
        <p:spPr>
          <a:xfrm>
            <a:off x="463552" y="1305279"/>
            <a:ext cx="4014893" cy="7588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 name="Text Placeholder 8">
            <a:extLst>
              <a:ext uri="{FF2B5EF4-FFF2-40B4-BE49-F238E27FC236}">
                <a16:creationId xmlns:a16="http://schemas.microsoft.com/office/drawing/2014/main" id="{E10FF8AB-ECAB-4211-8BBA-EFC4DD19A1A8}"/>
              </a:ext>
            </a:extLst>
          </p:cNvPr>
          <p:cNvSpPr>
            <a:spLocks noGrp="1"/>
          </p:cNvSpPr>
          <p:nvPr>
            <p:ph type="body" sz="quarter" idx="19" hasCustomPrompt="1"/>
          </p:nvPr>
        </p:nvSpPr>
        <p:spPr>
          <a:xfrm>
            <a:off x="581368" y="1394235"/>
            <a:ext cx="3779261" cy="580912"/>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pic>
        <p:nvPicPr>
          <p:cNvPr id="25" name="Picture 24" descr="Logo&#10;&#10;Description automatically generated">
            <a:extLst>
              <a:ext uri="{FF2B5EF4-FFF2-40B4-BE49-F238E27FC236}">
                <a16:creationId xmlns:a16="http://schemas.microsoft.com/office/drawing/2014/main" id="{109CF529-44AE-473D-BC8E-E622A3E28F78}"/>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26" name="Picture 25">
            <a:extLst>
              <a:ext uri="{FF2B5EF4-FFF2-40B4-BE49-F238E27FC236}">
                <a16:creationId xmlns:a16="http://schemas.microsoft.com/office/drawing/2014/main" id="{0C18FF28-AA2B-43A6-B53A-E97E1228F47A}"/>
              </a:ext>
            </a:extLst>
          </p:cNvPr>
          <p:cNvPicPr>
            <a:picLocks noChangeAspect="1"/>
          </p:cNvPicPr>
          <p:nvPr/>
        </p:nvPicPr>
        <p:blipFill>
          <a:blip r:embed="rId3"/>
          <a:stretch>
            <a:fillRect/>
          </a:stretch>
        </p:blipFill>
        <p:spPr>
          <a:xfrm>
            <a:off x="6096000" y="6520961"/>
            <a:ext cx="5109570" cy="328137"/>
          </a:xfrm>
          <a:prstGeom prst="rect">
            <a:avLst/>
          </a:prstGeom>
        </p:spPr>
      </p:pic>
      <p:sp>
        <p:nvSpPr>
          <p:cNvPr id="12" name="Rectangle 11">
            <a:extLst>
              <a:ext uri="{FF2B5EF4-FFF2-40B4-BE49-F238E27FC236}">
                <a16:creationId xmlns:a16="http://schemas.microsoft.com/office/drawing/2014/main" id="{C984D13E-DF9C-4A8D-8BD9-AC5C45121838}"/>
              </a:ext>
            </a:extLst>
          </p:cNvPr>
          <p:cNvSpPr/>
          <p:nvPr userDrawn="1"/>
        </p:nvSpPr>
        <p:spPr>
          <a:xfrm>
            <a:off x="6319838" y="1311364"/>
            <a:ext cx="4014893" cy="7588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03A76D2-1F6A-4D7C-B92C-7B9556122E9D}"/>
              </a:ext>
            </a:extLst>
          </p:cNvPr>
          <p:cNvSpPr/>
          <p:nvPr userDrawn="1"/>
        </p:nvSpPr>
        <p:spPr>
          <a:xfrm>
            <a:off x="463552" y="1305279"/>
            <a:ext cx="4014893" cy="7588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508CCAB5-AB9F-4619-B3A8-5334F16363EC}"/>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6" name="Picture 15">
            <a:extLst>
              <a:ext uri="{FF2B5EF4-FFF2-40B4-BE49-F238E27FC236}">
                <a16:creationId xmlns:a16="http://schemas.microsoft.com/office/drawing/2014/main" id="{D2E6FC61-DF69-4A2B-B08D-789C0F519292}"/>
              </a:ext>
            </a:extLst>
          </p:cNvPr>
          <p:cNvPicPr>
            <a:picLocks noChangeAspect="1"/>
          </p:cNvPicPr>
          <p:nvPr userDrawn="1"/>
        </p:nvPicPr>
        <p:blipFill>
          <a:blip r:embed="rId3"/>
          <a:stretch>
            <a:fillRect/>
          </a:stretch>
        </p:blipFill>
        <p:spPr>
          <a:xfrm>
            <a:off x="6096000" y="6520961"/>
            <a:ext cx="5109570" cy="328137"/>
          </a:xfrm>
          <a:prstGeom prst="rect">
            <a:avLst/>
          </a:prstGeom>
        </p:spPr>
      </p:pic>
    </p:spTree>
    <p:extLst>
      <p:ext uri="{BB962C8B-B14F-4D97-AF65-F5344CB8AC3E}">
        <p14:creationId xmlns:p14="http://schemas.microsoft.com/office/powerpoint/2010/main" val="6089247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e Images with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16985" cy="758824"/>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60362"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p:nvSpPr>
        <p:spPr>
          <a:xfrm>
            <a:off x="360362" y="1233488"/>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p:nvSpPr>
        <p:spPr>
          <a:xfrm>
            <a:off x="6319836" y="1233488"/>
            <a:ext cx="5572125" cy="92901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23874"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pic>
        <p:nvPicPr>
          <p:cNvPr id="16" name="Picture 15" descr="Logo&#10;&#10;Description automatically generated">
            <a:extLst>
              <a:ext uri="{FF2B5EF4-FFF2-40B4-BE49-F238E27FC236}">
                <a16:creationId xmlns:a16="http://schemas.microsoft.com/office/drawing/2014/main" id="{ECD9559C-8B28-4EFE-BB59-8028607BE257}"/>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18" name="Picture 17">
            <a:extLst>
              <a:ext uri="{FF2B5EF4-FFF2-40B4-BE49-F238E27FC236}">
                <a16:creationId xmlns:a16="http://schemas.microsoft.com/office/drawing/2014/main" id="{054C29B0-7582-495E-BDDA-AEAACE0A91CD}"/>
              </a:ext>
            </a:extLst>
          </p:cNvPr>
          <p:cNvPicPr>
            <a:picLocks noChangeAspect="1"/>
          </p:cNvPicPr>
          <p:nvPr/>
        </p:nvPicPr>
        <p:blipFill>
          <a:blip r:embed="rId3"/>
          <a:stretch>
            <a:fillRect/>
          </a:stretch>
        </p:blipFill>
        <p:spPr>
          <a:xfrm>
            <a:off x="6096000" y="6506389"/>
            <a:ext cx="5109570" cy="328137"/>
          </a:xfrm>
          <a:prstGeom prst="rect">
            <a:avLst/>
          </a:prstGeom>
        </p:spPr>
      </p:pic>
      <p:sp>
        <p:nvSpPr>
          <p:cNvPr id="12" name="Rectangle 11">
            <a:extLst>
              <a:ext uri="{FF2B5EF4-FFF2-40B4-BE49-F238E27FC236}">
                <a16:creationId xmlns:a16="http://schemas.microsoft.com/office/drawing/2014/main" id="{D3B751EB-D3A7-427B-9649-1056494F88C1}"/>
              </a:ext>
            </a:extLst>
          </p:cNvPr>
          <p:cNvSpPr/>
          <p:nvPr userDrawn="1"/>
        </p:nvSpPr>
        <p:spPr>
          <a:xfrm>
            <a:off x="360362" y="1233488"/>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787E03-F3B5-4C06-B983-29335CCC6744}"/>
              </a:ext>
            </a:extLst>
          </p:cNvPr>
          <p:cNvSpPr/>
          <p:nvPr userDrawn="1"/>
        </p:nvSpPr>
        <p:spPr>
          <a:xfrm>
            <a:off x="6319836" y="1233488"/>
            <a:ext cx="5572125" cy="92901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18711DBB-5227-4F16-BEA7-FB8E0D59F622}"/>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5" name="Picture 14">
            <a:extLst>
              <a:ext uri="{FF2B5EF4-FFF2-40B4-BE49-F238E27FC236}">
                <a16:creationId xmlns:a16="http://schemas.microsoft.com/office/drawing/2014/main" id="{DFA5E248-F513-40BB-88B0-2BB257FB9A8E}"/>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28753631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p:nvSpPr>
        <p:spPr>
          <a:xfrm>
            <a:off x="371475" y="580571"/>
            <a:ext cx="1573439" cy="1500187"/>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p:nvSpPr>
        <p:spPr>
          <a:xfrm>
            <a:off x="7097486" y="5105274"/>
            <a:ext cx="4794477" cy="725966"/>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6B9E04C-03AF-4B10-8EDE-CD9D536F48D5}"/>
              </a:ext>
            </a:extLst>
          </p:cNvPr>
          <p:cNvPicPr>
            <a:picLocks noChangeAspect="1"/>
          </p:cNvPicPr>
          <p:nvPr/>
        </p:nvPicPr>
        <p:blipFill>
          <a:blip r:embed="rId2"/>
          <a:srcRect/>
          <a:stretch/>
        </p:blipFill>
        <p:spPr>
          <a:xfrm>
            <a:off x="134939" y="5677965"/>
            <a:ext cx="901698" cy="1068218"/>
          </a:xfrm>
          <a:prstGeom prst="rect">
            <a:avLst/>
          </a:prstGeom>
          <a:solidFill>
            <a:schemeClr val="bg1"/>
          </a:solidFill>
        </p:spPr>
      </p:pic>
      <p:sp>
        <p:nvSpPr>
          <p:cNvPr id="5" name="Title 4">
            <a:extLst>
              <a:ext uri="{FF2B5EF4-FFF2-40B4-BE49-F238E27FC236}">
                <a16:creationId xmlns:a16="http://schemas.microsoft.com/office/drawing/2014/main" id="{C0409B46-3676-408D-B57E-76D8D151D454}"/>
              </a:ext>
            </a:extLst>
          </p:cNvPr>
          <p:cNvSpPr>
            <a:spLocks noGrp="1"/>
          </p:cNvSpPr>
          <p:nvPr>
            <p:ph type="title"/>
          </p:nvPr>
        </p:nvSpPr>
        <p:spPr>
          <a:xfrm>
            <a:off x="831851" y="2432050"/>
            <a:ext cx="10515600" cy="1326313"/>
          </a:xfrm>
        </p:spPr>
        <p:txBody>
          <a:bodyPr anchor="b">
            <a:normAutofit/>
          </a:bodyPr>
          <a:lstStyle>
            <a:lvl1pPr>
              <a:defRPr sz="5400">
                <a:solidFill>
                  <a:schemeClr val="bg1"/>
                </a:solidFill>
              </a:defRPr>
            </a:lvl1pPr>
          </a:lstStyle>
          <a:p>
            <a:r>
              <a:rPr lang="en-US"/>
              <a:t>Click to edit Master title style</a:t>
            </a:r>
            <a:endParaRPr lang="en-CA" dirty="0"/>
          </a:p>
        </p:txBody>
      </p:sp>
      <p:sp>
        <p:nvSpPr>
          <p:cNvPr id="12" name="Rectangle 11">
            <a:extLst>
              <a:ext uri="{FF2B5EF4-FFF2-40B4-BE49-F238E27FC236}">
                <a16:creationId xmlns:a16="http://schemas.microsoft.com/office/drawing/2014/main" id="{ABB6956B-CB14-4221-B8C0-1294837A18E2}"/>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5DB718-F162-43CE-BE35-871575CF3E8B}"/>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7CF3D4-801B-468D-8007-0266814A7752}"/>
              </a:ext>
            </a:extLst>
          </p:cNvPr>
          <p:cNvSpPr/>
          <p:nvPr userDrawn="1"/>
        </p:nvSpPr>
        <p:spPr>
          <a:xfrm>
            <a:off x="371475" y="580571"/>
            <a:ext cx="1573439" cy="1500187"/>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7B2838A-746B-4498-9505-00A9B058158E}"/>
              </a:ext>
            </a:extLst>
          </p:cNvPr>
          <p:cNvSpPr/>
          <p:nvPr userDrawn="1"/>
        </p:nvSpPr>
        <p:spPr>
          <a:xfrm>
            <a:off x="7097486" y="5105274"/>
            <a:ext cx="4794477" cy="725966"/>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F07B8F4-EAE8-4BF2-80E3-072EF84F4D85}"/>
              </a:ext>
            </a:extLst>
          </p:cNvPr>
          <p:cNvPicPr>
            <a:picLocks noChangeAspect="1"/>
          </p:cNvPicPr>
          <p:nvPr userDrawn="1"/>
        </p:nvPicPr>
        <p:blipFill>
          <a:blip r:embed="rId2"/>
          <a:srcRect/>
          <a:stretch/>
        </p:blipFill>
        <p:spPr>
          <a:xfrm>
            <a:off x="134939" y="5677965"/>
            <a:ext cx="901698" cy="1068218"/>
          </a:xfrm>
          <a:prstGeom prst="rect">
            <a:avLst/>
          </a:prstGeom>
          <a:solidFill>
            <a:schemeClr val="bg1"/>
          </a:solidFill>
        </p:spPr>
      </p:pic>
    </p:spTree>
    <p:extLst>
      <p:ext uri="{BB962C8B-B14F-4D97-AF65-F5344CB8AC3E}">
        <p14:creationId xmlns:p14="http://schemas.microsoft.com/office/powerpoint/2010/main" val="10252860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e Images with Headings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p:nvSpPr>
        <p:spPr>
          <a:xfrm>
            <a:off x="10337800" y="5122548"/>
            <a:ext cx="1854199" cy="17526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19" name="Picture 18" descr="Logo&#10;&#10;Description automatically generated">
            <a:extLst>
              <a:ext uri="{FF2B5EF4-FFF2-40B4-BE49-F238E27FC236}">
                <a16:creationId xmlns:a16="http://schemas.microsoft.com/office/drawing/2014/main" id="{9DD5BB11-ADD0-42B3-9E06-EF4DC0737291}"/>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20" name="Picture 19">
            <a:extLst>
              <a:ext uri="{FF2B5EF4-FFF2-40B4-BE49-F238E27FC236}">
                <a16:creationId xmlns:a16="http://schemas.microsoft.com/office/drawing/2014/main" id="{DB1509CF-381B-4C04-8389-763007839295}"/>
              </a:ext>
            </a:extLst>
          </p:cNvPr>
          <p:cNvPicPr>
            <a:picLocks noChangeAspect="1"/>
          </p:cNvPicPr>
          <p:nvPr/>
        </p:nvPicPr>
        <p:blipFill>
          <a:blip r:embed="rId3"/>
          <a:stretch>
            <a:fillRect/>
          </a:stretch>
        </p:blipFill>
        <p:spPr>
          <a:xfrm>
            <a:off x="169653" y="6418819"/>
            <a:ext cx="5109570" cy="328137"/>
          </a:xfrm>
          <a:prstGeom prst="rect">
            <a:avLst/>
          </a:prstGeom>
        </p:spPr>
      </p:pic>
      <p:sp>
        <p:nvSpPr>
          <p:cNvPr id="14" name="Rectangle 13">
            <a:extLst>
              <a:ext uri="{FF2B5EF4-FFF2-40B4-BE49-F238E27FC236}">
                <a16:creationId xmlns:a16="http://schemas.microsoft.com/office/drawing/2014/main" id="{E5F13F92-7FA0-4C57-A826-524B0990984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3CA4631-7136-4A12-BE7D-EB70963957FD}"/>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E8708BF-E826-4F51-8DE1-3425F33AAEF2}"/>
              </a:ext>
            </a:extLst>
          </p:cNvPr>
          <p:cNvSpPr/>
          <p:nvPr userDrawn="1"/>
        </p:nvSpPr>
        <p:spPr>
          <a:xfrm>
            <a:off x="10337800" y="5122548"/>
            <a:ext cx="1854199" cy="17526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7" name="Picture 16" descr="Logo&#10;&#10;Description automatically generated">
            <a:extLst>
              <a:ext uri="{FF2B5EF4-FFF2-40B4-BE49-F238E27FC236}">
                <a16:creationId xmlns:a16="http://schemas.microsoft.com/office/drawing/2014/main" id="{2C5EA455-A549-4F47-B1F8-AA9EB9FD5658}"/>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8" name="Picture 17">
            <a:extLst>
              <a:ext uri="{FF2B5EF4-FFF2-40B4-BE49-F238E27FC236}">
                <a16:creationId xmlns:a16="http://schemas.microsoft.com/office/drawing/2014/main" id="{88186018-550E-4B8E-9715-0973EA22BD92}"/>
              </a:ext>
            </a:extLst>
          </p:cNvPr>
          <p:cNvPicPr>
            <a:picLocks noChangeAspect="1"/>
          </p:cNvPicPr>
          <p:nvPr userDrawn="1"/>
        </p:nvPicPr>
        <p:blipFill>
          <a:blip r:embed="rId3"/>
          <a:stretch>
            <a:fillRect/>
          </a:stretch>
        </p:blipFill>
        <p:spPr>
          <a:xfrm>
            <a:off x="169653" y="6418819"/>
            <a:ext cx="5109570" cy="328137"/>
          </a:xfrm>
          <a:prstGeom prst="rect">
            <a:avLst/>
          </a:prstGeom>
        </p:spPr>
      </p:pic>
    </p:spTree>
    <p:extLst>
      <p:ext uri="{BB962C8B-B14F-4D97-AF65-F5344CB8AC3E}">
        <p14:creationId xmlns:p14="http://schemas.microsoft.com/office/powerpoint/2010/main" val="28252134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e 2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F2C4CC9-6F35-4EBF-857F-EBD298D77347}"/>
              </a:ext>
            </a:extLst>
          </p:cNvPr>
          <p:cNvSpPr/>
          <p:nvPr/>
        </p:nvSpPr>
        <p:spPr>
          <a:xfrm>
            <a:off x="1578741" y="2299953"/>
            <a:ext cx="4420009" cy="308192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p:nvSpPr>
        <p:spPr>
          <a:xfrm>
            <a:off x="6184487" y="2299953"/>
            <a:ext cx="4420009" cy="308192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descr="Logo&#10;&#10;Description automatically generated">
            <a:extLst>
              <a:ext uri="{FF2B5EF4-FFF2-40B4-BE49-F238E27FC236}">
                <a16:creationId xmlns:a16="http://schemas.microsoft.com/office/drawing/2014/main" id="{0EAA87FD-48A5-4CA5-9D21-F2946B1BCC10}"/>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19" name="Picture 18">
            <a:extLst>
              <a:ext uri="{FF2B5EF4-FFF2-40B4-BE49-F238E27FC236}">
                <a16:creationId xmlns:a16="http://schemas.microsoft.com/office/drawing/2014/main" id="{E1CAAD19-5BA6-4BAE-912B-A6AC7C82E76E}"/>
              </a:ext>
            </a:extLst>
          </p:cNvPr>
          <p:cNvPicPr>
            <a:picLocks noChangeAspect="1"/>
          </p:cNvPicPr>
          <p:nvPr/>
        </p:nvPicPr>
        <p:blipFill>
          <a:blip r:embed="rId3"/>
          <a:stretch>
            <a:fillRect/>
          </a:stretch>
        </p:blipFill>
        <p:spPr>
          <a:xfrm>
            <a:off x="6096000" y="6506389"/>
            <a:ext cx="5109570" cy="328137"/>
          </a:xfrm>
          <a:prstGeom prst="rect">
            <a:avLst/>
          </a:prstGeom>
        </p:spPr>
      </p:pic>
      <p:sp>
        <p:nvSpPr>
          <p:cNvPr id="11" name="Rectangle 10">
            <a:extLst>
              <a:ext uri="{FF2B5EF4-FFF2-40B4-BE49-F238E27FC236}">
                <a16:creationId xmlns:a16="http://schemas.microsoft.com/office/drawing/2014/main" id="{F0CF9608-6DA5-41FB-A2F0-27E3261A01B1}"/>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FA52B3-78DE-4F9B-B45E-BE38E5BB8BAC}"/>
              </a:ext>
            </a:extLst>
          </p:cNvPr>
          <p:cNvSpPr/>
          <p:nvPr userDrawn="1"/>
        </p:nvSpPr>
        <p:spPr>
          <a:xfrm>
            <a:off x="1578741" y="2299953"/>
            <a:ext cx="4420009" cy="308192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5F725FB-5E38-4AAF-A20E-3586F4060EB0}"/>
              </a:ext>
            </a:extLst>
          </p:cNvPr>
          <p:cNvSpPr/>
          <p:nvPr userDrawn="1"/>
        </p:nvSpPr>
        <p:spPr>
          <a:xfrm>
            <a:off x="6184487" y="2299953"/>
            <a:ext cx="4420009" cy="308192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6" name="Picture 15" descr="Logo&#10;&#10;Description automatically generated">
            <a:extLst>
              <a:ext uri="{FF2B5EF4-FFF2-40B4-BE49-F238E27FC236}">
                <a16:creationId xmlns:a16="http://schemas.microsoft.com/office/drawing/2014/main" id="{400E325C-4C7A-41F7-9B61-F9153DE02DF6}"/>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7" name="Picture 16">
            <a:extLst>
              <a:ext uri="{FF2B5EF4-FFF2-40B4-BE49-F238E27FC236}">
                <a16:creationId xmlns:a16="http://schemas.microsoft.com/office/drawing/2014/main" id="{7E370B8B-E5E7-4E27-B168-9F6D252D2F4B}"/>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403862945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e 2">
    <p:bg>
      <p:bgPr>
        <a:gradFill flip="none" rotWithShape="1">
          <a:gsLst>
            <a:gs pos="0">
              <a:srgbClr val="DFB1E7">
                <a:alpha val="43000"/>
              </a:srgbClr>
            </a:gs>
            <a:gs pos="23000">
              <a:srgbClr val="B6A7DD">
                <a:alpha val="67000"/>
              </a:srgbClr>
            </a:gs>
            <a:gs pos="41000">
              <a:srgbClr val="A7C9E1">
                <a:alpha val="86000"/>
              </a:srgbClr>
            </a:gs>
            <a:gs pos="74000">
              <a:srgbClr val="A0E2D1">
                <a:alpha val="77000"/>
              </a:srgbClr>
            </a:gs>
          </a:gsLst>
          <a:lin ang="162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355237"/>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rgbClr val="40404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rgbClr val="404040"/>
                </a:solidFill>
              </a:defRPr>
            </a:lvl1pPr>
            <a:lvl2pPr>
              <a:defRPr sz="1600">
                <a:solidFill>
                  <a:srgbClr val="404040"/>
                </a:solidFill>
              </a:defRPr>
            </a:lvl2pPr>
            <a:lvl3pPr>
              <a:defRPr sz="1400">
                <a:solidFill>
                  <a:srgbClr val="404040"/>
                </a:solidFill>
              </a:defRPr>
            </a:lvl3pPr>
            <a:lvl4pPr>
              <a:defRPr sz="1200">
                <a:solidFill>
                  <a:srgbClr val="404040"/>
                </a:solidFill>
              </a:defRPr>
            </a:lvl4pPr>
            <a:lvl5pPr>
              <a:defRPr sz="12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rgbClr val="40404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rgbClr val="404040"/>
                </a:solidFill>
              </a:defRPr>
            </a:lvl1pPr>
            <a:lvl2pPr>
              <a:defRPr sz="1600">
                <a:solidFill>
                  <a:srgbClr val="404040"/>
                </a:solidFill>
              </a:defRPr>
            </a:lvl2pPr>
            <a:lvl3pPr>
              <a:defRPr sz="1400">
                <a:solidFill>
                  <a:srgbClr val="404040"/>
                </a:solidFill>
              </a:defRPr>
            </a:lvl3pPr>
            <a:lvl4pPr>
              <a:defRPr sz="1200">
                <a:solidFill>
                  <a:srgbClr val="404040"/>
                </a:solidFill>
              </a:defRPr>
            </a:lvl4pPr>
            <a:lvl5pPr>
              <a:defRPr sz="12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25" name="Picture 24">
            <a:extLst>
              <a:ext uri="{FF2B5EF4-FFF2-40B4-BE49-F238E27FC236}">
                <a16:creationId xmlns:a16="http://schemas.microsoft.com/office/drawing/2014/main" id="{1681AB37-4853-4364-8535-D0FE57273B71}"/>
              </a:ext>
            </a:extLst>
          </p:cNvPr>
          <p:cNvPicPr>
            <a:picLocks noChangeAspect="1"/>
          </p:cNvPicPr>
          <p:nvPr/>
        </p:nvPicPr>
        <p:blipFill>
          <a:blip r:embed="rId2"/>
          <a:stretch>
            <a:fillRect/>
          </a:stretch>
        </p:blipFill>
        <p:spPr>
          <a:xfrm>
            <a:off x="6096000" y="6506389"/>
            <a:ext cx="5109570" cy="328137"/>
          </a:xfrm>
          <a:prstGeom prst="rect">
            <a:avLst/>
          </a:prstGeom>
        </p:spPr>
      </p:pic>
      <p:sp>
        <p:nvSpPr>
          <p:cNvPr id="12" name="Rectangle 11">
            <a:extLst>
              <a:ext uri="{FF2B5EF4-FFF2-40B4-BE49-F238E27FC236}">
                <a16:creationId xmlns:a16="http://schemas.microsoft.com/office/drawing/2014/main" id="{221408D3-1DB8-44F3-A9F6-C7F4ED5E1DEA}"/>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10E19AF-E507-4F74-A9DC-CE5975097A23}"/>
              </a:ext>
            </a:extLst>
          </p:cNvPr>
          <p:cNvPicPr>
            <a:picLocks noChangeAspect="1"/>
          </p:cNvPicPr>
          <p:nvPr userDrawn="1"/>
        </p:nvPicPr>
        <p:blipFill>
          <a:blip r:embed="rId2"/>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225003951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ist of 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6" y="260351"/>
            <a:ext cx="10825612" cy="758824"/>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p:nvSpPr>
        <p:spPr>
          <a:xfrm>
            <a:off x="6200897" y="1233488"/>
            <a:ext cx="2776354" cy="496728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p:nvSpPr>
        <p:spPr>
          <a:xfrm>
            <a:off x="9115608" y="1246188"/>
            <a:ext cx="2776354" cy="4967287"/>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p:nvCxnSpPr>
        <p:spPr>
          <a:xfrm>
            <a:off x="591252" y="2344891"/>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591252" y="2508794"/>
            <a:ext cx="2336800" cy="3482116"/>
          </a:xfrm>
        </p:spPr>
        <p:txBody>
          <a:bodyPr anchor="t">
            <a:noAutofit/>
          </a:bodyPr>
          <a:lstStyle>
            <a:lvl1pPr marL="285750" indent="-285750" algn="l">
              <a:buFont typeface="Arial" panose="020B0604020202020204" pitchFamily="34" charset="0"/>
              <a:buChar char="•"/>
              <a:defRPr sz="16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21" name="Text Placeholder 39">
            <a:extLst>
              <a:ext uri="{FF2B5EF4-FFF2-40B4-BE49-F238E27FC236}">
                <a16:creationId xmlns:a16="http://schemas.microsoft.com/office/drawing/2014/main" id="{8D0652FC-88A0-4C9C-8190-B0D0F13F3224}"/>
              </a:ext>
            </a:extLst>
          </p:cNvPr>
          <p:cNvSpPr>
            <a:spLocks noGrp="1"/>
          </p:cNvSpPr>
          <p:nvPr>
            <p:ph type="body" sz="quarter" idx="23" hasCustomPrompt="1"/>
          </p:nvPr>
        </p:nvSpPr>
        <p:spPr>
          <a:xfrm>
            <a:off x="591252" y="1517433"/>
            <a:ext cx="2336800" cy="707416"/>
          </a:xfrm>
        </p:spPr>
        <p:txBody>
          <a:bodyPr anchor="t">
            <a:noAutofit/>
          </a:bodyPr>
          <a:lstStyle>
            <a:lvl1pPr marL="0" indent="0" algn="ctr">
              <a:buNone/>
              <a:defRPr sz="2000" b="1">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pic>
        <p:nvPicPr>
          <p:cNvPr id="40" name="Picture 39" descr="Logo&#10;&#10;Description automatically generated">
            <a:extLst>
              <a:ext uri="{FF2B5EF4-FFF2-40B4-BE49-F238E27FC236}">
                <a16:creationId xmlns:a16="http://schemas.microsoft.com/office/drawing/2014/main" id="{E86D0EC7-E498-4A03-A038-C2F7359884EA}"/>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51" name="Picture 50">
            <a:extLst>
              <a:ext uri="{FF2B5EF4-FFF2-40B4-BE49-F238E27FC236}">
                <a16:creationId xmlns:a16="http://schemas.microsoft.com/office/drawing/2014/main" id="{6337B338-ED71-4A29-B9A4-1414A83955F1}"/>
              </a:ext>
            </a:extLst>
          </p:cNvPr>
          <p:cNvPicPr>
            <a:picLocks noChangeAspect="1"/>
          </p:cNvPicPr>
          <p:nvPr/>
        </p:nvPicPr>
        <p:blipFill>
          <a:blip r:embed="rId3"/>
          <a:stretch>
            <a:fillRect/>
          </a:stretch>
        </p:blipFill>
        <p:spPr>
          <a:xfrm>
            <a:off x="6096000" y="6506389"/>
            <a:ext cx="5109570" cy="328137"/>
          </a:xfrm>
          <a:prstGeom prst="rect">
            <a:avLst/>
          </a:prstGeom>
        </p:spPr>
      </p:pic>
      <p:cxnSp>
        <p:nvCxnSpPr>
          <p:cNvPr id="22" name="Straight Connector 21">
            <a:extLst>
              <a:ext uri="{FF2B5EF4-FFF2-40B4-BE49-F238E27FC236}">
                <a16:creationId xmlns:a16="http://schemas.microsoft.com/office/drawing/2014/main" id="{D7908E26-3D05-4AE0-9BA8-1F96147F2C4A}"/>
              </a:ext>
            </a:extLst>
          </p:cNvPr>
          <p:cNvCxnSpPr/>
          <p:nvPr/>
        </p:nvCxnSpPr>
        <p:spPr>
          <a:xfrm>
            <a:off x="3505963" y="2344891"/>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39">
            <a:extLst>
              <a:ext uri="{FF2B5EF4-FFF2-40B4-BE49-F238E27FC236}">
                <a16:creationId xmlns:a16="http://schemas.microsoft.com/office/drawing/2014/main" id="{E1D4F247-522F-4527-9C27-ECC03950B864}"/>
              </a:ext>
            </a:extLst>
          </p:cNvPr>
          <p:cNvSpPr>
            <a:spLocks noGrp="1"/>
          </p:cNvSpPr>
          <p:nvPr>
            <p:ph type="body" sz="quarter" idx="26" hasCustomPrompt="1"/>
          </p:nvPr>
        </p:nvSpPr>
        <p:spPr>
          <a:xfrm>
            <a:off x="3505963" y="2508794"/>
            <a:ext cx="2336800" cy="3482116"/>
          </a:xfrm>
        </p:spPr>
        <p:txBody>
          <a:bodyPr anchor="t">
            <a:noAutofit/>
          </a:bodyPr>
          <a:lstStyle>
            <a:lvl1pPr marL="285750" indent="-285750" algn="l">
              <a:buFont typeface="Arial" panose="020B0604020202020204" pitchFamily="34" charset="0"/>
              <a:buChar char="•"/>
              <a:defRPr sz="16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28" name="Text Placeholder 39">
            <a:extLst>
              <a:ext uri="{FF2B5EF4-FFF2-40B4-BE49-F238E27FC236}">
                <a16:creationId xmlns:a16="http://schemas.microsoft.com/office/drawing/2014/main" id="{B24CA853-C5AF-415A-9BB6-91D2E8716135}"/>
              </a:ext>
            </a:extLst>
          </p:cNvPr>
          <p:cNvSpPr>
            <a:spLocks noGrp="1"/>
          </p:cNvSpPr>
          <p:nvPr>
            <p:ph type="body" sz="quarter" idx="27" hasCustomPrompt="1"/>
          </p:nvPr>
        </p:nvSpPr>
        <p:spPr>
          <a:xfrm>
            <a:off x="3505963" y="1517433"/>
            <a:ext cx="2336800" cy="707416"/>
          </a:xfrm>
        </p:spPr>
        <p:txBody>
          <a:bodyPr anchor="t">
            <a:noAutofit/>
          </a:bodyPr>
          <a:lstStyle>
            <a:lvl1pPr marL="0" indent="0" algn="ctr">
              <a:buNone/>
              <a:defRPr sz="2000" b="1">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33" name="Straight Connector 32">
            <a:extLst>
              <a:ext uri="{FF2B5EF4-FFF2-40B4-BE49-F238E27FC236}">
                <a16:creationId xmlns:a16="http://schemas.microsoft.com/office/drawing/2014/main" id="{F75D05DD-8822-4CA3-87E5-56DDC68602A4}"/>
              </a:ext>
            </a:extLst>
          </p:cNvPr>
          <p:cNvCxnSpPr/>
          <p:nvPr/>
        </p:nvCxnSpPr>
        <p:spPr>
          <a:xfrm>
            <a:off x="6420674" y="2353501"/>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9">
            <a:extLst>
              <a:ext uri="{FF2B5EF4-FFF2-40B4-BE49-F238E27FC236}">
                <a16:creationId xmlns:a16="http://schemas.microsoft.com/office/drawing/2014/main" id="{CE03E590-2135-4BBC-ACFD-6B37E9994353}"/>
              </a:ext>
            </a:extLst>
          </p:cNvPr>
          <p:cNvSpPr>
            <a:spLocks noGrp="1"/>
          </p:cNvSpPr>
          <p:nvPr>
            <p:ph type="body" sz="quarter" idx="28" hasCustomPrompt="1"/>
          </p:nvPr>
        </p:nvSpPr>
        <p:spPr>
          <a:xfrm>
            <a:off x="6420674" y="2517404"/>
            <a:ext cx="2336800" cy="3482116"/>
          </a:xfrm>
        </p:spPr>
        <p:txBody>
          <a:bodyPr anchor="t">
            <a:noAutofit/>
          </a:bodyPr>
          <a:lstStyle>
            <a:lvl1pPr marL="285750" indent="-285750" algn="l">
              <a:buFont typeface="Arial" panose="020B0604020202020204" pitchFamily="34" charset="0"/>
              <a:buChar char="•"/>
              <a:defRPr sz="16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56EB3030-3D3B-4FEF-B118-A718B6A75E76}"/>
              </a:ext>
            </a:extLst>
          </p:cNvPr>
          <p:cNvSpPr>
            <a:spLocks noGrp="1"/>
          </p:cNvSpPr>
          <p:nvPr>
            <p:ph type="body" sz="quarter" idx="29" hasCustomPrompt="1"/>
          </p:nvPr>
        </p:nvSpPr>
        <p:spPr>
          <a:xfrm>
            <a:off x="6420674" y="1526043"/>
            <a:ext cx="2336800" cy="707416"/>
          </a:xfrm>
        </p:spPr>
        <p:txBody>
          <a:bodyPr anchor="t">
            <a:noAutofit/>
          </a:bodyPr>
          <a:lstStyle>
            <a:lvl1pPr marL="0" indent="0" algn="ctr">
              <a:buNone/>
              <a:defRPr sz="2000" b="1">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36" name="Straight Connector 35">
            <a:extLst>
              <a:ext uri="{FF2B5EF4-FFF2-40B4-BE49-F238E27FC236}">
                <a16:creationId xmlns:a16="http://schemas.microsoft.com/office/drawing/2014/main" id="{CD1249C6-6F0C-4873-9404-18BC4407536C}"/>
              </a:ext>
            </a:extLst>
          </p:cNvPr>
          <p:cNvCxnSpPr/>
          <p:nvPr/>
        </p:nvCxnSpPr>
        <p:spPr>
          <a:xfrm>
            <a:off x="9335561" y="2353501"/>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 Placeholder 39">
            <a:extLst>
              <a:ext uri="{FF2B5EF4-FFF2-40B4-BE49-F238E27FC236}">
                <a16:creationId xmlns:a16="http://schemas.microsoft.com/office/drawing/2014/main" id="{96F71412-92AD-4C9B-A3E9-C35E40FCB3DD}"/>
              </a:ext>
            </a:extLst>
          </p:cNvPr>
          <p:cNvSpPr>
            <a:spLocks noGrp="1"/>
          </p:cNvSpPr>
          <p:nvPr>
            <p:ph type="body" sz="quarter" idx="30" hasCustomPrompt="1"/>
          </p:nvPr>
        </p:nvSpPr>
        <p:spPr>
          <a:xfrm>
            <a:off x="9335561" y="2517404"/>
            <a:ext cx="2336800" cy="3482116"/>
          </a:xfrm>
        </p:spPr>
        <p:txBody>
          <a:bodyPr anchor="t">
            <a:noAutofit/>
          </a:bodyPr>
          <a:lstStyle>
            <a:lvl1pPr marL="285750" indent="-285750" algn="l">
              <a:buFont typeface="Arial" panose="020B0604020202020204" pitchFamily="34" charset="0"/>
              <a:buChar char="•"/>
              <a:defRPr sz="16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9" name="Text Placeholder 39">
            <a:extLst>
              <a:ext uri="{FF2B5EF4-FFF2-40B4-BE49-F238E27FC236}">
                <a16:creationId xmlns:a16="http://schemas.microsoft.com/office/drawing/2014/main" id="{55E4D4C8-4A9E-4C9D-8603-6F38FDA38452}"/>
              </a:ext>
            </a:extLst>
          </p:cNvPr>
          <p:cNvSpPr>
            <a:spLocks noGrp="1"/>
          </p:cNvSpPr>
          <p:nvPr>
            <p:ph type="body" sz="quarter" idx="31" hasCustomPrompt="1"/>
          </p:nvPr>
        </p:nvSpPr>
        <p:spPr>
          <a:xfrm>
            <a:off x="9335561" y="1526043"/>
            <a:ext cx="2336800" cy="707416"/>
          </a:xfrm>
        </p:spPr>
        <p:txBody>
          <a:bodyPr anchor="t">
            <a:noAutofit/>
          </a:bodyPr>
          <a:lstStyle>
            <a:lvl1pPr marL="0" indent="0" algn="ctr">
              <a:buNone/>
              <a:defRPr sz="2000" b="1">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0" name="Rectangle 29">
            <a:extLst>
              <a:ext uri="{FF2B5EF4-FFF2-40B4-BE49-F238E27FC236}">
                <a16:creationId xmlns:a16="http://schemas.microsoft.com/office/drawing/2014/main" id="{8CF399D8-A418-4B4C-9398-010434AFA336}"/>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5FE72D0-AE63-4115-BBDB-075CC175EC4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852BC4F-AD61-44F1-8655-5186A1600E9D}"/>
              </a:ext>
            </a:extLst>
          </p:cNvPr>
          <p:cNvSpPr/>
          <p:nvPr userDrawn="1"/>
        </p:nvSpPr>
        <p:spPr>
          <a:xfrm>
            <a:off x="6200897" y="1233488"/>
            <a:ext cx="2776354" cy="496728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BD34DB93-68D3-4E05-A479-319F027AF653}"/>
              </a:ext>
            </a:extLst>
          </p:cNvPr>
          <p:cNvSpPr/>
          <p:nvPr userDrawn="1"/>
        </p:nvSpPr>
        <p:spPr>
          <a:xfrm>
            <a:off x="9115608" y="1246188"/>
            <a:ext cx="2776354" cy="4967287"/>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F69976BD-634B-4B01-9BB3-D01D9FA28201}"/>
              </a:ext>
            </a:extLst>
          </p:cNvPr>
          <p:cNvCxnSpPr/>
          <p:nvPr userDrawn="1"/>
        </p:nvCxnSpPr>
        <p:spPr>
          <a:xfrm>
            <a:off x="591252" y="2344891"/>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3" name="Picture 42" descr="Logo&#10;&#10;Description automatically generated">
            <a:extLst>
              <a:ext uri="{FF2B5EF4-FFF2-40B4-BE49-F238E27FC236}">
                <a16:creationId xmlns:a16="http://schemas.microsoft.com/office/drawing/2014/main" id="{7C536290-D267-4127-BE2A-8483596A0D19}"/>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44" name="Picture 43">
            <a:extLst>
              <a:ext uri="{FF2B5EF4-FFF2-40B4-BE49-F238E27FC236}">
                <a16:creationId xmlns:a16="http://schemas.microsoft.com/office/drawing/2014/main" id="{FDE15997-7DA5-40B3-9224-CCD2E6D669CF}"/>
              </a:ext>
            </a:extLst>
          </p:cNvPr>
          <p:cNvPicPr>
            <a:picLocks noChangeAspect="1"/>
          </p:cNvPicPr>
          <p:nvPr userDrawn="1"/>
        </p:nvPicPr>
        <p:blipFill>
          <a:blip r:embed="rId3"/>
          <a:stretch>
            <a:fillRect/>
          </a:stretch>
        </p:blipFill>
        <p:spPr>
          <a:xfrm>
            <a:off x="6096000" y="6506389"/>
            <a:ext cx="5109570" cy="328137"/>
          </a:xfrm>
          <a:prstGeom prst="rect">
            <a:avLst/>
          </a:prstGeom>
        </p:spPr>
      </p:pic>
      <p:cxnSp>
        <p:nvCxnSpPr>
          <p:cNvPr id="45" name="Straight Connector 44">
            <a:extLst>
              <a:ext uri="{FF2B5EF4-FFF2-40B4-BE49-F238E27FC236}">
                <a16:creationId xmlns:a16="http://schemas.microsoft.com/office/drawing/2014/main" id="{15B4BBC0-5116-4797-9F0A-F1A338EFD56C}"/>
              </a:ext>
            </a:extLst>
          </p:cNvPr>
          <p:cNvCxnSpPr/>
          <p:nvPr userDrawn="1"/>
        </p:nvCxnSpPr>
        <p:spPr>
          <a:xfrm>
            <a:off x="3505963" y="2344891"/>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F533EF-8619-48D7-817F-071B20430E96}"/>
              </a:ext>
            </a:extLst>
          </p:cNvPr>
          <p:cNvCxnSpPr/>
          <p:nvPr userDrawn="1"/>
        </p:nvCxnSpPr>
        <p:spPr>
          <a:xfrm>
            <a:off x="6420674" y="2353501"/>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BAD54F-E546-4FF7-A732-F7627A5408A0}"/>
              </a:ext>
            </a:extLst>
          </p:cNvPr>
          <p:cNvCxnSpPr/>
          <p:nvPr userDrawn="1"/>
        </p:nvCxnSpPr>
        <p:spPr>
          <a:xfrm>
            <a:off x="9335561" y="2353501"/>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53628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st of Four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6" y="260351"/>
            <a:ext cx="10825612" cy="758824"/>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p:nvSpPr>
        <p:spPr>
          <a:xfrm>
            <a:off x="3286186" y="1233488"/>
            <a:ext cx="2776354" cy="49672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p:nvSpPr>
        <p:spPr>
          <a:xfrm>
            <a:off x="6200897" y="1233488"/>
            <a:ext cx="2776354" cy="496728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p:nvSpPr>
        <p:spPr>
          <a:xfrm>
            <a:off x="9115608" y="1246188"/>
            <a:ext cx="2776354" cy="496728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t">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t">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21" name="Text Placeholder 39">
            <a:extLst>
              <a:ext uri="{FF2B5EF4-FFF2-40B4-BE49-F238E27FC236}">
                <a16:creationId xmlns:a16="http://schemas.microsoft.com/office/drawing/2014/main" id="{8D0652FC-88A0-4C9C-8190-B0D0F13F3224}"/>
              </a:ext>
            </a:extLst>
          </p:cNvPr>
          <p:cNvSpPr>
            <a:spLocks noGrp="1"/>
          </p:cNvSpPr>
          <p:nvPr>
            <p:ph type="body" sz="quarter" idx="23" hasCustomPrompt="1"/>
          </p:nvPr>
        </p:nvSpPr>
        <p:spPr>
          <a:xfrm>
            <a:off x="591252" y="1595835"/>
            <a:ext cx="2336800" cy="1854200"/>
          </a:xfrm>
        </p:spPr>
        <p:txBody>
          <a:bodyPr anchor="t">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EE070306-2079-428A-B95A-E1F40169D612}"/>
              </a:ext>
            </a:extLst>
          </p:cNvPr>
          <p:cNvSpPr>
            <a:spLocks noGrp="1"/>
          </p:cNvSpPr>
          <p:nvPr>
            <p:ph type="body" sz="quarter" idx="25" hasCustomPrompt="1"/>
          </p:nvPr>
        </p:nvSpPr>
        <p:spPr>
          <a:xfrm>
            <a:off x="6420674" y="1595835"/>
            <a:ext cx="2336800" cy="1854200"/>
          </a:xfrm>
        </p:spPr>
        <p:txBody>
          <a:bodyPr anchor="t">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pic>
        <p:nvPicPr>
          <p:cNvPr id="40" name="Picture 39" descr="Logo&#10;&#10;Description automatically generated">
            <a:extLst>
              <a:ext uri="{FF2B5EF4-FFF2-40B4-BE49-F238E27FC236}">
                <a16:creationId xmlns:a16="http://schemas.microsoft.com/office/drawing/2014/main" id="{E86D0EC7-E498-4A03-A038-C2F7359884EA}"/>
              </a:ext>
            </a:extLst>
          </p:cNvPr>
          <p:cNvPicPr>
            <a:picLocks noChangeAspect="1"/>
          </p:cNvPicPr>
          <p:nvPr/>
        </p:nvPicPr>
        <p:blipFill>
          <a:blip r:embed="rId2"/>
          <a:stretch>
            <a:fillRect/>
          </a:stretch>
        </p:blipFill>
        <p:spPr>
          <a:xfrm>
            <a:off x="11326483" y="114847"/>
            <a:ext cx="732138" cy="867345"/>
          </a:xfrm>
          <a:prstGeom prst="rect">
            <a:avLst/>
          </a:prstGeom>
        </p:spPr>
      </p:pic>
      <p:sp>
        <p:nvSpPr>
          <p:cNvPr id="42" name="Picture Placeholder 33">
            <a:extLst>
              <a:ext uri="{FF2B5EF4-FFF2-40B4-BE49-F238E27FC236}">
                <a16:creationId xmlns:a16="http://schemas.microsoft.com/office/drawing/2014/main" id="{83F667F2-B713-4732-AB3B-29B4B0AB07DA}"/>
              </a:ext>
            </a:extLst>
          </p:cNvPr>
          <p:cNvSpPr>
            <a:spLocks noGrp="1"/>
          </p:cNvSpPr>
          <p:nvPr>
            <p:ph type="pic" sz="quarter" idx="13"/>
          </p:nvPr>
        </p:nvSpPr>
        <p:spPr>
          <a:xfrm>
            <a:off x="847580" y="4157931"/>
            <a:ext cx="1824144" cy="1666817"/>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36D21B57-6DEC-4267-9FEC-9D2BD67176DD}"/>
              </a:ext>
            </a:extLst>
          </p:cNvPr>
          <p:cNvSpPr>
            <a:spLocks noGrp="1"/>
          </p:cNvSpPr>
          <p:nvPr>
            <p:ph type="pic" sz="quarter" idx="26"/>
          </p:nvPr>
        </p:nvSpPr>
        <p:spPr>
          <a:xfrm>
            <a:off x="3762291" y="4157931"/>
            <a:ext cx="1824144" cy="1666817"/>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96DE17B0-9C31-4AB2-8A0C-ECB3423304AA}"/>
              </a:ext>
            </a:extLst>
          </p:cNvPr>
          <p:cNvSpPr>
            <a:spLocks noGrp="1"/>
          </p:cNvSpPr>
          <p:nvPr>
            <p:ph type="pic" sz="quarter" idx="27"/>
          </p:nvPr>
        </p:nvSpPr>
        <p:spPr>
          <a:xfrm>
            <a:off x="6676290" y="4157930"/>
            <a:ext cx="1824144" cy="1666817"/>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0BE23D9A-0146-4EDA-9A1E-B233FDE0B302}"/>
              </a:ext>
            </a:extLst>
          </p:cNvPr>
          <p:cNvSpPr>
            <a:spLocks noGrp="1"/>
          </p:cNvSpPr>
          <p:nvPr>
            <p:ph type="pic" sz="quarter" idx="28"/>
          </p:nvPr>
        </p:nvSpPr>
        <p:spPr>
          <a:xfrm>
            <a:off x="9591713" y="4154636"/>
            <a:ext cx="1824144" cy="1666817"/>
          </a:xfrm>
        </p:spPr>
        <p:txBody>
          <a:bodyPr>
            <a:normAutofit/>
          </a:bodyPr>
          <a:lstStyle>
            <a:lvl1pPr marL="0" indent="0" algn="ctr">
              <a:buNone/>
              <a:defRPr sz="1600">
                <a:solidFill>
                  <a:schemeClr val="bg1"/>
                </a:solidFill>
              </a:defRPr>
            </a:lvl1pPr>
          </a:lstStyle>
          <a:p>
            <a:r>
              <a:rPr lang="en-US"/>
              <a:t>Click icon to add picture</a:t>
            </a:r>
            <a:endParaRPr lang="en-US" dirty="0"/>
          </a:p>
        </p:txBody>
      </p:sp>
      <p:pic>
        <p:nvPicPr>
          <p:cNvPr id="51" name="Picture 50">
            <a:extLst>
              <a:ext uri="{FF2B5EF4-FFF2-40B4-BE49-F238E27FC236}">
                <a16:creationId xmlns:a16="http://schemas.microsoft.com/office/drawing/2014/main" id="{6337B338-ED71-4A29-B9A4-1414A83955F1}"/>
              </a:ext>
            </a:extLst>
          </p:cNvPr>
          <p:cNvPicPr>
            <a:picLocks noChangeAspect="1"/>
          </p:cNvPicPr>
          <p:nvPr/>
        </p:nvPicPr>
        <p:blipFill>
          <a:blip r:embed="rId3"/>
          <a:stretch>
            <a:fillRect/>
          </a:stretch>
        </p:blipFill>
        <p:spPr>
          <a:xfrm>
            <a:off x="6096000" y="6506389"/>
            <a:ext cx="5109570" cy="328137"/>
          </a:xfrm>
          <a:prstGeom prst="rect">
            <a:avLst/>
          </a:prstGeom>
        </p:spPr>
      </p:pic>
      <p:sp>
        <p:nvSpPr>
          <p:cNvPr id="22" name="Rectangle 21">
            <a:extLst>
              <a:ext uri="{FF2B5EF4-FFF2-40B4-BE49-F238E27FC236}">
                <a16:creationId xmlns:a16="http://schemas.microsoft.com/office/drawing/2014/main" id="{893B4153-D450-40DC-9DDE-B2067515424C}"/>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3570C27-9574-421B-8834-9B20DBEF10ED}"/>
              </a:ext>
            </a:extLst>
          </p:cNvPr>
          <p:cNvSpPr/>
          <p:nvPr userDrawn="1"/>
        </p:nvSpPr>
        <p:spPr>
          <a:xfrm>
            <a:off x="3286186" y="1233488"/>
            <a:ext cx="2776354" cy="49672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C8DF9DD-4374-465E-B1FF-38D9744A0A62}"/>
              </a:ext>
            </a:extLst>
          </p:cNvPr>
          <p:cNvSpPr/>
          <p:nvPr userDrawn="1"/>
        </p:nvSpPr>
        <p:spPr>
          <a:xfrm>
            <a:off x="6200897" y="1233488"/>
            <a:ext cx="2776354" cy="496728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4DF5419-A11F-4FA5-82CE-CDBA4F26A985}"/>
              </a:ext>
            </a:extLst>
          </p:cNvPr>
          <p:cNvSpPr/>
          <p:nvPr userDrawn="1"/>
        </p:nvSpPr>
        <p:spPr>
          <a:xfrm>
            <a:off x="9115608" y="1246188"/>
            <a:ext cx="2776354" cy="496728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F01CF65C-039D-4C0C-B6CB-6A3FDF69C628}"/>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BBE3682-E892-44F3-B64A-A9D1C28FCD42}"/>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B421F9-9D6B-42D5-9419-13CA0D5EC458}"/>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E3747B6-9707-4FB8-9875-368623B07114}"/>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Picture 38" descr="Logo&#10;&#10;Description automatically generated">
            <a:extLst>
              <a:ext uri="{FF2B5EF4-FFF2-40B4-BE49-F238E27FC236}">
                <a16:creationId xmlns:a16="http://schemas.microsoft.com/office/drawing/2014/main" id="{76CC1DA7-616F-4F80-86C0-DF53F00C0DD7}"/>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47" name="Picture 46">
            <a:extLst>
              <a:ext uri="{FF2B5EF4-FFF2-40B4-BE49-F238E27FC236}">
                <a16:creationId xmlns:a16="http://schemas.microsoft.com/office/drawing/2014/main" id="{0398A2C2-9DF9-4CB7-AD95-A5D2B70B70BF}"/>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135594486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ist of Four with Image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94623"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p:nvSpPr>
        <p:spPr>
          <a:xfrm>
            <a:off x="6170635" y="1233487"/>
            <a:ext cx="2294237" cy="242760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p:nvSpPr>
        <p:spPr>
          <a:xfrm>
            <a:off x="6170635" y="3773171"/>
            <a:ext cx="2294237" cy="24276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rgbClr val="404040"/>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rgbClr val="404040"/>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4040"/>
              </a:solidFill>
            </a:endParaRPr>
          </a:p>
        </p:txBody>
      </p:sp>
      <p:sp>
        <p:nvSpPr>
          <p:cNvPr id="47" name="Rectangle 46">
            <a:extLst>
              <a:ext uri="{FF2B5EF4-FFF2-40B4-BE49-F238E27FC236}">
                <a16:creationId xmlns:a16="http://schemas.microsoft.com/office/drawing/2014/main" id="{19CCCFCB-4EAD-47A3-8F4A-307EE022DD53}"/>
              </a:ext>
            </a:extLst>
          </p:cNvPr>
          <p:cNvSpPr/>
          <p:nvPr/>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rgbClr val="404040"/>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pic>
        <p:nvPicPr>
          <p:cNvPr id="30" name="Picture 29" descr="Logo&#10;&#10;Description automatically generated">
            <a:extLst>
              <a:ext uri="{FF2B5EF4-FFF2-40B4-BE49-F238E27FC236}">
                <a16:creationId xmlns:a16="http://schemas.microsoft.com/office/drawing/2014/main" id="{C04F3D5E-7276-4321-B448-F45810C16DFC}"/>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31" name="Picture 30">
            <a:extLst>
              <a:ext uri="{FF2B5EF4-FFF2-40B4-BE49-F238E27FC236}">
                <a16:creationId xmlns:a16="http://schemas.microsoft.com/office/drawing/2014/main" id="{157AF383-F246-4AD1-80E1-30A747962301}"/>
              </a:ext>
            </a:extLst>
          </p:cNvPr>
          <p:cNvPicPr>
            <a:picLocks noChangeAspect="1"/>
          </p:cNvPicPr>
          <p:nvPr/>
        </p:nvPicPr>
        <p:blipFill>
          <a:blip r:embed="rId3"/>
          <a:stretch>
            <a:fillRect/>
          </a:stretch>
        </p:blipFill>
        <p:spPr>
          <a:xfrm>
            <a:off x="6096000" y="6506389"/>
            <a:ext cx="5109570" cy="328137"/>
          </a:xfrm>
          <a:prstGeom prst="rect">
            <a:avLst/>
          </a:prstGeom>
        </p:spPr>
      </p:pic>
      <p:cxnSp>
        <p:nvCxnSpPr>
          <p:cNvPr id="25" name="Straight Connector 24">
            <a:extLst>
              <a:ext uri="{FF2B5EF4-FFF2-40B4-BE49-F238E27FC236}">
                <a16:creationId xmlns:a16="http://schemas.microsoft.com/office/drawing/2014/main" id="{43A55007-CFD8-468D-A6B8-AE2378B88386}"/>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5F318EA-9BE7-4E7F-A367-6E548B6CE832}"/>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6486AA8-B2C8-49AA-B4CB-FE2EF4A0A995}"/>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9680AFC-3270-480F-9E5A-67805AC55B29}"/>
              </a:ext>
            </a:extLst>
          </p:cNvPr>
          <p:cNvSpPr/>
          <p:nvPr userDrawn="1"/>
        </p:nvSpPr>
        <p:spPr>
          <a:xfrm>
            <a:off x="6170635" y="1233487"/>
            <a:ext cx="2294237" cy="242760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33800A-8F02-4588-AEF1-DC99599190DD}"/>
              </a:ext>
            </a:extLst>
          </p:cNvPr>
          <p:cNvSpPr/>
          <p:nvPr userDrawn="1"/>
        </p:nvSpPr>
        <p:spPr>
          <a:xfrm>
            <a:off x="6170635" y="3773171"/>
            <a:ext cx="2294237" cy="24276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C05D7020-9A8F-4E48-9FCC-4020B38D483F}"/>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86B0969-02DB-47E5-8FE4-E4C619C23DC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76E4D21-8052-4E92-8B83-FA0F24F7802F}"/>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4040"/>
              </a:solidFill>
            </a:endParaRPr>
          </a:p>
        </p:txBody>
      </p:sp>
      <p:sp>
        <p:nvSpPr>
          <p:cNvPr id="42" name="Rectangle 41">
            <a:extLst>
              <a:ext uri="{FF2B5EF4-FFF2-40B4-BE49-F238E27FC236}">
                <a16:creationId xmlns:a16="http://schemas.microsoft.com/office/drawing/2014/main" id="{CF24FF4D-0C00-4D91-924D-0F819CD86A2C}"/>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descr="Logo&#10;&#10;Description automatically generated">
            <a:extLst>
              <a:ext uri="{FF2B5EF4-FFF2-40B4-BE49-F238E27FC236}">
                <a16:creationId xmlns:a16="http://schemas.microsoft.com/office/drawing/2014/main" id="{F25CFFF4-C638-4AD0-A1B6-854DA10DC65B}"/>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45" name="Picture 44">
            <a:extLst>
              <a:ext uri="{FF2B5EF4-FFF2-40B4-BE49-F238E27FC236}">
                <a16:creationId xmlns:a16="http://schemas.microsoft.com/office/drawing/2014/main" id="{3D2C185A-B589-42A9-BB98-F34FCDA469C5}"/>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25458861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ist of Four with Images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p:nvSpPr>
        <p:spPr>
          <a:xfrm>
            <a:off x="6260723" y="1660868"/>
            <a:ext cx="2686613" cy="242760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p:nvSpPr>
        <p:spPr>
          <a:xfrm>
            <a:off x="9205348" y="1660868"/>
            <a:ext cx="2686613" cy="24276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25612"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rgbClr val="404040"/>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rgbClr val="404040"/>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rgbClr val="404040"/>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rgbClr val="404040"/>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rgbClr val="404040"/>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rgbClr val="404040"/>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rgbClr val="404040"/>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rgbClr val="404040"/>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pic>
        <p:nvPicPr>
          <p:cNvPr id="35" name="Picture 34" descr="Logo&#10;&#10;Description automatically generated">
            <a:extLst>
              <a:ext uri="{FF2B5EF4-FFF2-40B4-BE49-F238E27FC236}">
                <a16:creationId xmlns:a16="http://schemas.microsoft.com/office/drawing/2014/main" id="{FE0F4186-DA4B-42A9-A62E-CED93CAB0DFF}"/>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36" name="Picture 35">
            <a:extLst>
              <a:ext uri="{FF2B5EF4-FFF2-40B4-BE49-F238E27FC236}">
                <a16:creationId xmlns:a16="http://schemas.microsoft.com/office/drawing/2014/main" id="{0B93D831-6BDE-4F95-9BBF-55A3C604459C}"/>
              </a:ext>
            </a:extLst>
          </p:cNvPr>
          <p:cNvPicPr>
            <a:picLocks noChangeAspect="1"/>
          </p:cNvPicPr>
          <p:nvPr/>
        </p:nvPicPr>
        <p:blipFill>
          <a:blip r:embed="rId3"/>
          <a:stretch>
            <a:fillRect/>
          </a:stretch>
        </p:blipFill>
        <p:spPr>
          <a:xfrm>
            <a:off x="6096000" y="6506389"/>
            <a:ext cx="5109570" cy="328137"/>
          </a:xfrm>
          <a:prstGeom prst="rect">
            <a:avLst/>
          </a:prstGeom>
        </p:spPr>
      </p:pic>
      <p:sp>
        <p:nvSpPr>
          <p:cNvPr id="23" name="Rectangle 22">
            <a:extLst>
              <a:ext uri="{FF2B5EF4-FFF2-40B4-BE49-F238E27FC236}">
                <a16:creationId xmlns:a16="http://schemas.microsoft.com/office/drawing/2014/main" id="{E31ECA00-572E-429A-80D3-2CD682E82FD0}"/>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934121B-AF30-40F7-ADBE-4E9C585D0A95}"/>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A558635-C8E0-4A30-BCE0-F514446C237E}"/>
              </a:ext>
            </a:extLst>
          </p:cNvPr>
          <p:cNvSpPr/>
          <p:nvPr userDrawn="1"/>
        </p:nvSpPr>
        <p:spPr>
          <a:xfrm>
            <a:off x="6260723" y="1660868"/>
            <a:ext cx="2686613" cy="242760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BA1D41E-C48A-4996-B591-9F7B21B2B089}"/>
              </a:ext>
            </a:extLst>
          </p:cNvPr>
          <p:cNvSpPr/>
          <p:nvPr userDrawn="1"/>
        </p:nvSpPr>
        <p:spPr>
          <a:xfrm>
            <a:off x="9205348" y="1660868"/>
            <a:ext cx="2686613" cy="24276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FE5CF83C-C737-4230-906B-5F71B8F13CB1}"/>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Picture 38" descr="Logo&#10;&#10;Description automatically generated">
            <a:extLst>
              <a:ext uri="{FF2B5EF4-FFF2-40B4-BE49-F238E27FC236}">
                <a16:creationId xmlns:a16="http://schemas.microsoft.com/office/drawing/2014/main" id="{C19150A8-5229-433F-8B5B-D5C13157AF13}"/>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45" name="Picture 44">
            <a:extLst>
              <a:ext uri="{FF2B5EF4-FFF2-40B4-BE49-F238E27FC236}">
                <a16:creationId xmlns:a16="http://schemas.microsoft.com/office/drawing/2014/main" id="{6615B5D4-EB3C-4A7F-A81C-A7021208FA9B}"/>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221293375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ist of 4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85997"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p:nvSpPr>
        <p:spPr>
          <a:xfrm>
            <a:off x="4615257" y="1233489"/>
            <a:ext cx="2371952" cy="51482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rgbClr val="404040"/>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rgbClr val="404040"/>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rgbClr val="404040"/>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rgbClr val="404040"/>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pic>
        <p:nvPicPr>
          <p:cNvPr id="30" name="Picture 29" descr="Logo&#10;&#10;Description automatically generated">
            <a:extLst>
              <a:ext uri="{FF2B5EF4-FFF2-40B4-BE49-F238E27FC236}">
                <a16:creationId xmlns:a16="http://schemas.microsoft.com/office/drawing/2014/main" id="{21ECC5ED-10AE-4EDE-9BDB-7025D857620C}"/>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31" name="Picture 30">
            <a:extLst>
              <a:ext uri="{FF2B5EF4-FFF2-40B4-BE49-F238E27FC236}">
                <a16:creationId xmlns:a16="http://schemas.microsoft.com/office/drawing/2014/main" id="{45648665-94D3-4BF8-821D-8DA725858A3E}"/>
              </a:ext>
            </a:extLst>
          </p:cNvPr>
          <p:cNvPicPr>
            <a:picLocks noChangeAspect="1"/>
          </p:cNvPicPr>
          <p:nvPr/>
        </p:nvPicPr>
        <p:blipFill>
          <a:blip r:embed="rId3"/>
          <a:stretch>
            <a:fillRect/>
          </a:stretch>
        </p:blipFill>
        <p:spPr>
          <a:xfrm>
            <a:off x="6096000" y="6506389"/>
            <a:ext cx="5109570" cy="328137"/>
          </a:xfrm>
          <a:prstGeom prst="rect">
            <a:avLst/>
          </a:prstGeom>
        </p:spPr>
      </p:pic>
      <p:sp>
        <p:nvSpPr>
          <p:cNvPr id="25" name="Rectangle 24">
            <a:extLst>
              <a:ext uri="{FF2B5EF4-FFF2-40B4-BE49-F238E27FC236}">
                <a16:creationId xmlns:a16="http://schemas.microsoft.com/office/drawing/2014/main" id="{5B03E6CE-B343-4A50-A1AE-00BECB762E45}"/>
              </a:ext>
            </a:extLst>
          </p:cNvPr>
          <p:cNvSpPr/>
          <p:nvPr userDrawn="1"/>
        </p:nvSpPr>
        <p:spPr>
          <a:xfrm>
            <a:off x="4615257" y="1233489"/>
            <a:ext cx="2371952" cy="51482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CF247DE-F655-4712-B574-38EFD967CB49}"/>
              </a:ext>
            </a:extLst>
          </p:cNvPr>
          <p:cNvGrpSpPr/>
          <p:nvPr userDrawn="1"/>
        </p:nvGrpSpPr>
        <p:grpSpPr>
          <a:xfrm>
            <a:off x="4842107" y="2462886"/>
            <a:ext cx="1918252" cy="2689468"/>
            <a:chOff x="4790661" y="2266122"/>
            <a:chExt cx="1918252" cy="2852530"/>
          </a:xfrm>
        </p:grpSpPr>
        <p:cxnSp>
          <p:nvCxnSpPr>
            <p:cNvPr id="27" name="Straight Connector 26">
              <a:extLst>
                <a:ext uri="{FF2B5EF4-FFF2-40B4-BE49-F238E27FC236}">
                  <a16:creationId xmlns:a16="http://schemas.microsoft.com/office/drawing/2014/main" id="{1E2494C5-0325-4E02-8724-218C5F5EC444}"/>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61BC7A-7970-4FBC-B6F7-7D3EC689F7F5}"/>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27E56C-CF31-409A-B3D0-7EF0C4B6813E}"/>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1B93ABC8-9B46-487A-B4B7-4058A1D00B23}"/>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C0C24A64-6237-4237-81F4-A68180AF2CC2}"/>
              </a:ext>
            </a:extLst>
          </p:cNvPr>
          <p:cNvGrpSpPr/>
          <p:nvPr userDrawn="1"/>
        </p:nvGrpSpPr>
        <p:grpSpPr>
          <a:xfrm>
            <a:off x="7090100" y="2462886"/>
            <a:ext cx="4801862" cy="2689468"/>
            <a:chOff x="4790661" y="2266122"/>
            <a:chExt cx="1918252" cy="2852530"/>
          </a:xfrm>
        </p:grpSpPr>
        <p:cxnSp>
          <p:nvCxnSpPr>
            <p:cNvPr id="36" name="Straight Connector 35">
              <a:extLst>
                <a:ext uri="{FF2B5EF4-FFF2-40B4-BE49-F238E27FC236}">
                  <a16:creationId xmlns:a16="http://schemas.microsoft.com/office/drawing/2014/main" id="{E4CFE8B9-CBFB-4F4E-B578-F073A7A33D9C}"/>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723CA5C-66FC-4FB7-BABA-E22D1EC4CC2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AFEBF75-CC32-40FB-B33E-69AA45CD5CC3}"/>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50" name="Picture 49" descr="Logo&#10;&#10;Description automatically generated">
            <a:extLst>
              <a:ext uri="{FF2B5EF4-FFF2-40B4-BE49-F238E27FC236}">
                <a16:creationId xmlns:a16="http://schemas.microsoft.com/office/drawing/2014/main" id="{23990623-9433-49B8-9A24-BE37A87E552C}"/>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51" name="Picture 50">
            <a:extLst>
              <a:ext uri="{FF2B5EF4-FFF2-40B4-BE49-F238E27FC236}">
                <a16:creationId xmlns:a16="http://schemas.microsoft.com/office/drawing/2014/main" id="{819A7048-8121-4719-A4D7-F2563336DDDA}"/>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64373226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p:nvSpPr>
        <p:spPr>
          <a:xfrm>
            <a:off x="371475" y="1526382"/>
            <a:ext cx="3595688" cy="4562475"/>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6" y="260351"/>
            <a:ext cx="10791106" cy="75882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16" name="Picture 15" descr="Logo&#10;&#10;Description automatically generated">
            <a:extLst>
              <a:ext uri="{FF2B5EF4-FFF2-40B4-BE49-F238E27FC236}">
                <a16:creationId xmlns:a16="http://schemas.microsoft.com/office/drawing/2014/main" id="{5164E32F-3D34-4D48-A9E6-A6891753A7FB}"/>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17" name="Picture 16">
            <a:extLst>
              <a:ext uri="{FF2B5EF4-FFF2-40B4-BE49-F238E27FC236}">
                <a16:creationId xmlns:a16="http://schemas.microsoft.com/office/drawing/2014/main" id="{C389D5E3-732C-4846-BEE6-884E7F8EE1B9}"/>
              </a:ext>
            </a:extLst>
          </p:cNvPr>
          <p:cNvPicPr>
            <a:picLocks noChangeAspect="1"/>
          </p:cNvPicPr>
          <p:nvPr/>
        </p:nvPicPr>
        <p:blipFill>
          <a:blip r:embed="rId3"/>
          <a:stretch>
            <a:fillRect/>
          </a:stretch>
        </p:blipFill>
        <p:spPr>
          <a:xfrm>
            <a:off x="6096000" y="6506389"/>
            <a:ext cx="5109570" cy="328137"/>
          </a:xfrm>
          <a:prstGeom prst="rect">
            <a:avLst/>
          </a:prstGeom>
        </p:spPr>
      </p:pic>
      <p:sp>
        <p:nvSpPr>
          <p:cNvPr id="11" name="Rectangle 10">
            <a:extLst>
              <a:ext uri="{FF2B5EF4-FFF2-40B4-BE49-F238E27FC236}">
                <a16:creationId xmlns:a16="http://schemas.microsoft.com/office/drawing/2014/main" id="{DC59D0D7-F34C-4269-9A0B-08A6F75463C3}"/>
              </a:ext>
            </a:extLst>
          </p:cNvPr>
          <p:cNvSpPr/>
          <p:nvPr userDrawn="1"/>
        </p:nvSpPr>
        <p:spPr>
          <a:xfrm>
            <a:off x="371475" y="1526382"/>
            <a:ext cx="3595688" cy="4562475"/>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8ACDFD5-29C3-4D72-9345-2871008DDA87}"/>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ogo&#10;&#10;Description automatically generated">
            <a:extLst>
              <a:ext uri="{FF2B5EF4-FFF2-40B4-BE49-F238E27FC236}">
                <a16:creationId xmlns:a16="http://schemas.microsoft.com/office/drawing/2014/main" id="{AF4A7FB5-0608-41FB-B2C4-E6240CC55121}"/>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4" name="Picture 13">
            <a:extLst>
              <a:ext uri="{FF2B5EF4-FFF2-40B4-BE49-F238E27FC236}">
                <a16:creationId xmlns:a16="http://schemas.microsoft.com/office/drawing/2014/main" id="{DAF094C4-1D50-40EA-B41A-65F73B5E52E5}"/>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244879508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mages and Speech Bubble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p:nvSpPr>
        <p:spPr>
          <a:xfrm>
            <a:off x="6769100" y="4572000"/>
            <a:ext cx="2711082" cy="2286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p:nvSpPr>
        <p:spPr>
          <a:xfrm rot="5400000">
            <a:off x="9422986" y="5622373"/>
            <a:ext cx="298174" cy="185254"/>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rgbClr val="404040"/>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rgbClr val="404040"/>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20" name="Rectangle 19">
            <a:extLst>
              <a:ext uri="{FF2B5EF4-FFF2-40B4-BE49-F238E27FC236}">
                <a16:creationId xmlns:a16="http://schemas.microsoft.com/office/drawing/2014/main" id="{1871A7BF-506C-46DB-99AC-B75347E0317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29BA74C-DE73-483D-8BD1-ECF9121477C4}"/>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F47672-836E-4490-82D6-EE32B8AC312E}"/>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BAEB215-BBC9-44FC-88B3-EDADA1A70232}"/>
              </a:ext>
            </a:extLst>
          </p:cNvPr>
          <p:cNvSpPr/>
          <p:nvPr userDrawn="1"/>
        </p:nvSpPr>
        <p:spPr>
          <a:xfrm>
            <a:off x="6769100" y="4572000"/>
            <a:ext cx="2711082" cy="2286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D758976-8479-4024-B7AB-270C1E99C014}"/>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998468B-BAA7-4885-B38C-DE1E79F4A1D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097F05A-8805-4E63-89DD-DE2529F202CE}"/>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D889BBB4-D444-4063-9683-E8B0FC11EA60}"/>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B419A61C-AFB3-4BDA-8B64-2189DE8ECE66}"/>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B0FCE724-475C-4CDF-AB40-833E9B2E4FAD}"/>
              </a:ext>
            </a:extLst>
          </p:cNvPr>
          <p:cNvSpPr/>
          <p:nvPr userDrawn="1"/>
        </p:nvSpPr>
        <p:spPr>
          <a:xfrm rot="5400000">
            <a:off x="9422986" y="5622373"/>
            <a:ext cx="298174" cy="185254"/>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56838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2_Title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5678836" y="1933855"/>
            <a:ext cx="5720373" cy="2734407"/>
          </a:xfrm>
        </p:spPr>
        <p:txBody>
          <a:bodyPr anchor="ctr">
            <a:noAutofit/>
          </a:bodyPr>
          <a:lstStyle>
            <a:lvl1pPr>
              <a:defRPr sz="54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p:nvSpPr>
        <p:spPr>
          <a:xfrm>
            <a:off x="371475" y="580571"/>
            <a:ext cx="1573439" cy="1500187"/>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p:nvSpPr>
        <p:spPr>
          <a:xfrm>
            <a:off x="7097486" y="5105274"/>
            <a:ext cx="4794477" cy="725966"/>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7097486" y="5105275"/>
            <a:ext cx="4794476" cy="725966"/>
          </a:xfrm>
        </p:spPr>
        <p:txBody>
          <a:bodyPr anchor="ctr">
            <a:normAutofit/>
          </a:bodyPr>
          <a:lstStyle>
            <a:lvl1pPr marL="0" indent="0">
              <a:buNone/>
              <a:defRPr sz="20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Picture Placeholder 33">
            <a:extLst>
              <a:ext uri="{FF2B5EF4-FFF2-40B4-BE49-F238E27FC236}">
                <a16:creationId xmlns:a16="http://schemas.microsoft.com/office/drawing/2014/main" id="{BF385D94-4F57-4FE0-9BBC-CBE1A0E139B8}"/>
              </a:ext>
            </a:extLst>
          </p:cNvPr>
          <p:cNvSpPr>
            <a:spLocks noGrp="1"/>
          </p:cNvSpPr>
          <p:nvPr>
            <p:ph type="pic" sz="quarter" idx="14"/>
          </p:nvPr>
        </p:nvSpPr>
        <p:spPr>
          <a:xfrm>
            <a:off x="371475" y="1388383"/>
            <a:ext cx="4033838" cy="4078514"/>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11" name="Rectangle 10">
            <a:extLst>
              <a:ext uri="{FF2B5EF4-FFF2-40B4-BE49-F238E27FC236}">
                <a16:creationId xmlns:a16="http://schemas.microsoft.com/office/drawing/2014/main" id="{C3399C9B-5B95-4F84-A185-5D2CF1C67A8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C8610F-B52C-4907-9F0A-E7AA423E9EAC}"/>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6B8E18F-93DE-4BCA-A5AE-79A052E35E73}"/>
              </a:ext>
            </a:extLst>
          </p:cNvPr>
          <p:cNvSpPr/>
          <p:nvPr userDrawn="1"/>
        </p:nvSpPr>
        <p:spPr>
          <a:xfrm>
            <a:off x="371475" y="580571"/>
            <a:ext cx="1573439" cy="1500187"/>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A5CC036-D8A6-473E-8A7E-7ECE288495A7}"/>
              </a:ext>
            </a:extLst>
          </p:cNvPr>
          <p:cNvSpPr/>
          <p:nvPr userDrawn="1"/>
        </p:nvSpPr>
        <p:spPr>
          <a:xfrm>
            <a:off x="7097486" y="5105274"/>
            <a:ext cx="4794477" cy="725966"/>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750493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mage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p:nvSpPr>
        <p:spPr>
          <a:xfrm>
            <a:off x="9398000" y="0"/>
            <a:ext cx="2793999"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pic>
        <p:nvPicPr>
          <p:cNvPr id="6" name="Picture 5">
            <a:extLst>
              <a:ext uri="{FF2B5EF4-FFF2-40B4-BE49-F238E27FC236}">
                <a16:creationId xmlns:a16="http://schemas.microsoft.com/office/drawing/2014/main" id="{800978F0-9305-427E-ABFB-C8E526276B62}"/>
              </a:ext>
            </a:extLst>
          </p:cNvPr>
          <p:cNvPicPr>
            <a:picLocks noChangeAspect="1"/>
          </p:cNvPicPr>
          <p:nvPr/>
        </p:nvPicPr>
        <p:blipFill>
          <a:blip r:embed="rId2"/>
          <a:srcRect/>
          <a:stretch/>
        </p:blipFill>
        <p:spPr>
          <a:xfrm>
            <a:off x="11326483" y="154792"/>
            <a:ext cx="732138" cy="867345"/>
          </a:xfrm>
          <a:prstGeom prst="rect">
            <a:avLst/>
          </a:prstGeom>
          <a:solidFill>
            <a:schemeClr val="bg1"/>
          </a:solidFill>
        </p:spPr>
      </p:pic>
      <p:sp>
        <p:nvSpPr>
          <p:cNvPr id="7" name="Rectangle 6">
            <a:extLst>
              <a:ext uri="{FF2B5EF4-FFF2-40B4-BE49-F238E27FC236}">
                <a16:creationId xmlns:a16="http://schemas.microsoft.com/office/drawing/2014/main" id="{761838A1-BA91-4CE6-94A6-96AC2A98260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4751B59-C385-44B7-8577-018CAFF966B2}"/>
              </a:ext>
            </a:extLst>
          </p:cNvPr>
          <p:cNvSpPr/>
          <p:nvPr userDrawn="1"/>
        </p:nvSpPr>
        <p:spPr>
          <a:xfrm>
            <a:off x="9398000" y="0"/>
            <a:ext cx="2793999"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pic>
        <p:nvPicPr>
          <p:cNvPr id="9" name="Picture 8">
            <a:extLst>
              <a:ext uri="{FF2B5EF4-FFF2-40B4-BE49-F238E27FC236}">
                <a16:creationId xmlns:a16="http://schemas.microsoft.com/office/drawing/2014/main" id="{421C741F-F6A1-4C71-88B8-76E1725EEE15}"/>
              </a:ext>
            </a:extLst>
          </p:cNvPr>
          <p:cNvPicPr>
            <a:picLocks noChangeAspect="1"/>
          </p:cNvPicPr>
          <p:nvPr userDrawn="1"/>
        </p:nvPicPr>
        <p:blipFill>
          <a:blip r:embed="rId2"/>
          <a:srcRect/>
          <a:stretch/>
        </p:blipFill>
        <p:spPr>
          <a:xfrm>
            <a:off x="11326483" y="154792"/>
            <a:ext cx="732138" cy="867345"/>
          </a:xfrm>
          <a:prstGeom prst="rect">
            <a:avLst/>
          </a:prstGeom>
          <a:solidFill>
            <a:schemeClr val="bg1"/>
          </a:solidFill>
        </p:spPr>
      </p:pic>
    </p:spTree>
    <p:extLst>
      <p:ext uri="{BB962C8B-B14F-4D97-AF65-F5344CB8AC3E}">
        <p14:creationId xmlns:p14="http://schemas.microsoft.com/office/powerpoint/2010/main" val="370024944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mage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p:nvSpPr>
        <p:spPr>
          <a:xfrm>
            <a:off x="10795001" y="5642462"/>
            <a:ext cx="1397000" cy="12155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pic>
        <p:nvPicPr>
          <p:cNvPr id="16" name="Picture 15" descr="Logo&#10;&#10;Description automatically generated">
            <a:extLst>
              <a:ext uri="{FF2B5EF4-FFF2-40B4-BE49-F238E27FC236}">
                <a16:creationId xmlns:a16="http://schemas.microsoft.com/office/drawing/2014/main" id="{BA251A94-E9BE-4F79-B329-42F2CA538E84}"/>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18" name="Picture 17">
            <a:extLst>
              <a:ext uri="{FF2B5EF4-FFF2-40B4-BE49-F238E27FC236}">
                <a16:creationId xmlns:a16="http://schemas.microsoft.com/office/drawing/2014/main" id="{2800064D-4553-4D9E-B57B-8C612652A211}"/>
              </a:ext>
            </a:extLst>
          </p:cNvPr>
          <p:cNvPicPr>
            <a:picLocks noChangeAspect="1"/>
          </p:cNvPicPr>
          <p:nvPr/>
        </p:nvPicPr>
        <p:blipFill>
          <a:blip r:embed="rId3"/>
          <a:stretch>
            <a:fillRect/>
          </a:stretch>
        </p:blipFill>
        <p:spPr>
          <a:xfrm>
            <a:off x="169653" y="6418819"/>
            <a:ext cx="5109570" cy="328137"/>
          </a:xfrm>
          <a:prstGeom prst="rect">
            <a:avLst/>
          </a:prstGeom>
        </p:spPr>
      </p:pic>
      <p:sp>
        <p:nvSpPr>
          <p:cNvPr id="11" name="Rectangle 10">
            <a:extLst>
              <a:ext uri="{FF2B5EF4-FFF2-40B4-BE49-F238E27FC236}">
                <a16:creationId xmlns:a16="http://schemas.microsoft.com/office/drawing/2014/main" id="{B0F003AE-7C51-49DD-8A87-812E12AE06A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9BA46D26-4E31-47EC-A432-2E8F86F7C80B}"/>
              </a:ext>
            </a:extLst>
          </p:cNvPr>
          <p:cNvGrpSpPr/>
          <p:nvPr userDrawn="1"/>
        </p:nvGrpSpPr>
        <p:grpSpPr>
          <a:xfrm>
            <a:off x="371474" y="260350"/>
            <a:ext cx="644525" cy="973138"/>
            <a:chOff x="371475" y="671713"/>
            <a:chExt cx="496540" cy="836738"/>
          </a:xfrm>
        </p:grpSpPr>
        <p:sp>
          <p:nvSpPr>
            <p:cNvPr id="13" name="Rectangle 12">
              <a:extLst>
                <a:ext uri="{FF2B5EF4-FFF2-40B4-BE49-F238E27FC236}">
                  <a16:creationId xmlns:a16="http://schemas.microsoft.com/office/drawing/2014/main" id="{9268FD2A-AAD7-4A04-AB34-3574C6D44427}"/>
                </a:ext>
              </a:extLst>
            </p:cNvPr>
            <p:cNvSpPr/>
            <p:nvPr userDrawn="1"/>
          </p:nvSpPr>
          <p:spPr>
            <a:xfrm>
              <a:off x="371475" y="1011911"/>
              <a:ext cx="496540" cy="4965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C8FF0126-F47C-4A9A-8604-07F3DC4E43FC}"/>
                </a:ext>
              </a:extLst>
            </p:cNvPr>
            <p:cNvSpPr/>
            <p:nvPr userDrawn="1"/>
          </p:nvSpPr>
          <p:spPr>
            <a:xfrm>
              <a:off x="620587" y="671713"/>
              <a:ext cx="247428" cy="24742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grpSp>
      <p:sp>
        <p:nvSpPr>
          <p:cNvPr id="15" name="Rectangle 14">
            <a:extLst>
              <a:ext uri="{FF2B5EF4-FFF2-40B4-BE49-F238E27FC236}">
                <a16:creationId xmlns:a16="http://schemas.microsoft.com/office/drawing/2014/main" id="{E381A470-B0C7-4DDB-B006-833E9BF7CC46}"/>
              </a:ext>
            </a:extLst>
          </p:cNvPr>
          <p:cNvSpPr/>
          <p:nvPr userDrawn="1"/>
        </p:nvSpPr>
        <p:spPr>
          <a:xfrm>
            <a:off x="10795001" y="5642462"/>
            <a:ext cx="1397000" cy="12155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pic>
        <p:nvPicPr>
          <p:cNvPr id="17" name="Picture 16" descr="Logo&#10;&#10;Description automatically generated">
            <a:extLst>
              <a:ext uri="{FF2B5EF4-FFF2-40B4-BE49-F238E27FC236}">
                <a16:creationId xmlns:a16="http://schemas.microsoft.com/office/drawing/2014/main" id="{ADE1F291-5868-4A20-9476-090B75CE0A2C}"/>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9" name="Picture 18">
            <a:extLst>
              <a:ext uri="{FF2B5EF4-FFF2-40B4-BE49-F238E27FC236}">
                <a16:creationId xmlns:a16="http://schemas.microsoft.com/office/drawing/2014/main" id="{E37F7B98-DF53-4DA1-A44B-F9A2ED9A9CCA}"/>
              </a:ext>
            </a:extLst>
          </p:cNvPr>
          <p:cNvPicPr>
            <a:picLocks noChangeAspect="1"/>
          </p:cNvPicPr>
          <p:nvPr userDrawn="1"/>
        </p:nvPicPr>
        <p:blipFill>
          <a:blip r:embed="rId3"/>
          <a:stretch>
            <a:fillRect/>
          </a:stretch>
        </p:blipFill>
        <p:spPr>
          <a:xfrm>
            <a:off x="169653" y="6418819"/>
            <a:ext cx="5109570" cy="328137"/>
          </a:xfrm>
          <a:prstGeom prst="rect">
            <a:avLst/>
          </a:prstGeom>
        </p:spPr>
      </p:pic>
    </p:spTree>
    <p:extLst>
      <p:ext uri="{BB962C8B-B14F-4D97-AF65-F5344CB8AC3E}">
        <p14:creationId xmlns:p14="http://schemas.microsoft.com/office/powerpoint/2010/main" val="411523839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94623"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pic>
        <p:nvPicPr>
          <p:cNvPr id="11" name="Picture 10" descr="Logo&#10;&#10;Description automatically generated">
            <a:extLst>
              <a:ext uri="{FF2B5EF4-FFF2-40B4-BE49-F238E27FC236}">
                <a16:creationId xmlns:a16="http://schemas.microsoft.com/office/drawing/2014/main" id="{5BF723CB-B218-48D7-BC41-49221A29CF23}"/>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12" name="Picture 11">
            <a:extLst>
              <a:ext uri="{FF2B5EF4-FFF2-40B4-BE49-F238E27FC236}">
                <a16:creationId xmlns:a16="http://schemas.microsoft.com/office/drawing/2014/main" id="{C70174EA-25F8-44D3-AE15-06F929AD9A09}"/>
              </a:ext>
            </a:extLst>
          </p:cNvPr>
          <p:cNvPicPr>
            <a:picLocks noChangeAspect="1"/>
          </p:cNvPicPr>
          <p:nvPr/>
        </p:nvPicPr>
        <p:blipFill>
          <a:blip r:embed="rId3"/>
          <a:stretch>
            <a:fillRect/>
          </a:stretch>
        </p:blipFill>
        <p:spPr>
          <a:xfrm>
            <a:off x="6096000" y="6506389"/>
            <a:ext cx="5109570" cy="328137"/>
          </a:xfrm>
          <a:prstGeom prst="rect">
            <a:avLst/>
          </a:prstGeom>
        </p:spPr>
      </p:pic>
      <p:cxnSp>
        <p:nvCxnSpPr>
          <p:cNvPr id="8" name="Straight Connector 7">
            <a:extLst>
              <a:ext uri="{FF2B5EF4-FFF2-40B4-BE49-F238E27FC236}">
                <a16:creationId xmlns:a16="http://schemas.microsoft.com/office/drawing/2014/main" id="{55CBA352-9BEA-4188-8E5D-667A0AAB80D4}"/>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A56577BB-5F3F-44FC-9E3E-98313F524F99}"/>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0" name="Picture 9">
            <a:extLst>
              <a:ext uri="{FF2B5EF4-FFF2-40B4-BE49-F238E27FC236}">
                <a16:creationId xmlns:a16="http://schemas.microsoft.com/office/drawing/2014/main" id="{82855E3B-F839-44DA-AEF2-77ECE3AE0874}"/>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177203504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hart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68744"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a:solidFill>
            <a:schemeClr val="bg1"/>
          </a:solidFill>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Logo&#10;&#10;Description automatically generated">
            <a:extLst>
              <a:ext uri="{FF2B5EF4-FFF2-40B4-BE49-F238E27FC236}">
                <a16:creationId xmlns:a16="http://schemas.microsoft.com/office/drawing/2014/main" id="{D8C71B1D-C607-4F05-BF06-A3883971CF06}"/>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14" name="Picture 13">
            <a:extLst>
              <a:ext uri="{FF2B5EF4-FFF2-40B4-BE49-F238E27FC236}">
                <a16:creationId xmlns:a16="http://schemas.microsoft.com/office/drawing/2014/main" id="{9575EA52-E790-4840-B4E5-38C8EF1794AC}"/>
              </a:ext>
            </a:extLst>
          </p:cNvPr>
          <p:cNvPicPr>
            <a:picLocks noChangeAspect="1"/>
          </p:cNvPicPr>
          <p:nvPr/>
        </p:nvPicPr>
        <p:blipFill>
          <a:blip r:embed="rId3"/>
          <a:stretch>
            <a:fillRect/>
          </a:stretch>
        </p:blipFill>
        <p:spPr>
          <a:xfrm>
            <a:off x="6096000" y="6506389"/>
            <a:ext cx="5109570" cy="328137"/>
          </a:xfrm>
          <a:prstGeom prst="rect">
            <a:avLst/>
          </a:prstGeom>
        </p:spPr>
      </p:pic>
      <p:cxnSp>
        <p:nvCxnSpPr>
          <p:cNvPr id="10" name="Straight Connector 9">
            <a:extLst>
              <a:ext uri="{FF2B5EF4-FFF2-40B4-BE49-F238E27FC236}">
                <a16:creationId xmlns:a16="http://schemas.microsoft.com/office/drawing/2014/main" id="{46DE3879-CB5B-4460-9A4C-0D41EDB63D0F}"/>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6D25DF1-9B97-49DC-B2E0-538F98B946A3}"/>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6A2EE2F3-0785-4838-822B-78593B0B1ED8}"/>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5" name="Picture 14">
            <a:extLst>
              <a:ext uri="{FF2B5EF4-FFF2-40B4-BE49-F238E27FC236}">
                <a16:creationId xmlns:a16="http://schemas.microsoft.com/office/drawing/2014/main" id="{1C6AC745-3C09-4C78-89B0-7C14D616F0D8}"/>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92657614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with Tex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68744"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a:solidFill>
            <a:schemeClr val="bg1"/>
          </a:solidFill>
        </p:spPr>
        <p:txBody>
          <a:bodyPr>
            <a:normAutofit/>
          </a:bodyPr>
          <a:lstStyle>
            <a:lvl1pPr marL="0" indent="0" algn="ctr">
              <a:buNone/>
              <a:defRPr sz="2000"/>
            </a:lvl1pPr>
          </a:lstStyle>
          <a:p>
            <a:r>
              <a:rPr lang="en-US"/>
              <a:t>Click icon to add chart</a:t>
            </a:r>
            <a:endParaRPr lang="en-US" dirty="0"/>
          </a:p>
        </p:txBody>
      </p:sp>
      <p:sp>
        <p:nvSpPr>
          <p:cNvPr id="6" name="Text Placeholder 5">
            <a:extLst>
              <a:ext uri="{FF2B5EF4-FFF2-40B4-BE49-F238E27FC236}">
                <a16:creationId xmlns:a16="http://schemas.microsoft.com/office/drawing/2014/main" id="{9118F624-A3AE-4AB8-824C-66D5326DD19C}"/>
              </a:ext>
            </a:extLst>
          </p:cNvPr>
          <p:cNvSpPr>
            <a:spLocks noGrp="1"/>
          </p:cNvSpPr>
          <p:nvPr>
            <p:ph type="body" sz="quarter" idx="15"/>
          </p:nvPr>
        </p:nvSpPr>
        <p:spPr>
          <a:xfrm>
            <a:off x="7935913" y="1233488"/>
            <a:ext cx="39560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4" name="Picture 13" descr="Logo&#10;&#10;Description automatically generated">
            <a:extLst>
              <a:ext uri="{FF2B5EF4-FFF2-40B4-BE49-F238E27FC236}">
                <a16:creationId xmlns:a16="http://schemas.microsoft.com/office/drawing/2014/main" id="{5AD3CB54-42B8-4870-96E4-185D11D3FC4B}"/>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15" name="Picture 14">
            <a:extLst>
              <a:ext uri="{FF2B5EF4-FFF2-40B4-BE49-F238E27FC236}">
                <a16:creationId xmlns:a16="http://schemas.microsoft.com/office/drawing/2014/main" id="{45CF73E5-D404-46AA-AE98-7581012DBE0A}"/>
              </a:ext>
            </a:extLst>
          </p:cNvPr>
          <p:cNvPicPr>
            <a:picLocks noChangeAspect="1"/>
          </p:cNvPicPr>
          <p:nvPr/>
        </p:nvPicPr>
        <p:blipFill>
          <a:blip r:embed="rId3"/>
          <a:stretch>
            <a:fillRect/>
          </a:stretch>
        </p:blipFill>
        <p:spPr>
          <a:xfrm>
            <a:off x="6096000" y="6506389"/>
            <a:ext cx="5109570" cy="328137"/>
          </a:xfrm>
          <a:prstGeom prst="rect">
            <a:avLst/>
          </a:prstGeom>
        </p:spPr>
      </p:pic>
      <p:cxnSp>
        <p:nvCxnSpPr>
          <p:cNvPr id="9" name="Straight Connector 8">
            <a:extLst>
              <a:ext uri="{FF2B5EF4-FFF2-40B4-BE49-F238E27FC236}">
                <a16:creationId xmlns:a16="http://schemas.microsoft.com/office/drawing/2014/main" id="{D0DA3B32-CE24-433D-B9F0-0A065BD16C58}"/>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3A122398-9FCC-4C68-BD70-253650E54931}"/>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1" name="Picture 10">
            <a:extLst>
              <a:ext uri="{FF2B5EF4-FFF2-40B4-BE49-F238E27FC236}">
                <a16:creationId xmlns:a16="http://schemas.microsoft.com/office/drawing/2014/main" id="{2FC42C91-3E64-44CB-81AD-2265123742AF}"/>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185307461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e 2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51491"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a:solidFill>
            <a:schemeClr val="bg1"/>
          </a:solidFill>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a:solidFill>
            <a:schemeClr val="bg1"/>
          </a:solidFill>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Logo&#10;&#10;Description automatically generated">
            <a:extLst>
              <a:ext uri="{FF2B5EF4-FFF2-40B4-BE49-F238E27FC236}">
                <a16:creationId xmlns:a16="http://schemas.microsoft.com/office/drawing/2014/main" id="{D9097A6B-3A6A-44D7-8CB1-B7C8DD6F96EC}"/>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14" name="Picture 13">
            <a:extLst>
              <a:ext uri="{FF2B5EF4-FFF2-40B4-BE49-F238E27FC236}">
                <a16:creationId xmlns:a16="http://schemas.microsoft.com/office/drawing/2014/main" id="{4F329CBF-F224-45C5-94DC-3B0145605F3D}"/>
              </a:ext>
            </a:extLst>
          </p:cNvPr>
          <p:cNvPicPr>
            <a:picLocks noChangeAspect="1"/>
          </p:cNvPicPr>
          <p:nvPr/>
        </p:nvPicPr>
        <p:blipFill>
          <a:blip r:embed="rId3"/>
          <a:stretch>
            <a:fillRect/>
          </a:stretch>
        </p:blipFill>
        <p:spPr>
          <a:xfrm>
            <a:off x="6096000" y="6506389"/>
            <a:ext cx="5109570" cy="328137"/>
          </a:xfrm>
          <a:prstGeom prst="rect">
            <a:avLst/>
          </a:prstGeom>
        </p:spPr>
      </p:pic>
      <p:cxnSp>
        <p:nvCxnSpPr>
          <p:cNvPr id="10" name="Straight Connector 9">
            <a:extLst>
              <a:ext uri="{FF2B5EF4-FFF2-40B4-BE49-F238E27FC236}">
                <a16:creationId xmlns:a16="http://schemas.microsoft.com/office/drawing/2014/main" id="{5E6804E5-267D-4798-9005-E5F2B203BE4C}"/>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9452210-0844-490A-9EE2-4CD6C691CE62}"/>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48304A1F-679B-4FBB-8485-1E36238D5A68}"/>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5" name="Picture 14">
            <a:extLst>
              <a:ext uri="{FF2B5EF4-FFF2-40B4-BE49-F238E27FC236}">
                <a16:creationId xmlns:a16="http://schemas.microsoft.com/office/drawing/2014/main" id="{896A2275-18C7-4F33-B06A-9D1CC61E50C2}"/>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42594447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tx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p:nvSpPr>
        <p:spPr>
          <a:xfrm>
            <a:off x="3933498" y="4952673"/>
            <a:ext cx="1248102" cy="124810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p:nvSpPr>
        <p:spPr>
          <a:xfrm>
            <a:off x="371475" y="1011911"/>
            <a:ext cx="496540" cy="4965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p:nvSpPr>
        <p:spPr>
          <a:xfrm>
            <a:off x="620587" y="671713"/>
            <a:ext cx="247428" cy="24742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pic>
        <p:nvPicPr>
          <p:cNvPr id="15" name="Picture 14">
            <a:extLst>
              <a:ext uri="{FF2B5EF4-FFF2-40B4-BE49-F238E27FC236}">
                <a16:creationId xmlns:a16="http://schemas.microsoft.com/office/drawing/2014/main" id="{1D787A42-1B9F-480C-8F9F-4253F0B56603}"/>
              </a:ext>
            </a:extLst>
          </p:cNvPr>
          <p:cNvPicPr>
            <a:picLocks noChangeAspect="1"/>
          </p:cNvPicPr>
          <p:nvPr/>
        </p:nvPicPr>
        <p:blipFill>
          <a:blip r:embed="rId2"/>
          <a:stretch>
            <a:fillRect/>
          </a:stretch>
        </p:blipFill>
        <p:spPr>
          <a:xfrm>
            <a:off x="6096000" y="6506389"/>
            <a:ext cx="5109570" cy="328137"/>
          </a:xfrm>
          <a:prstGeom prst="rect">
            <a:avLst/>
          </a:prstGeom>
        </p:spPr>
      </p:pic>
      <p:sp>
        <p:nvSpPr>
          <p:cNvPr id="10" name="Rectangle 9">
            <a:extLst>
              <a:ext uri="{FF2B5EF4-FFF2-40B4-BE49-F238E27FC236}">
                <a16:creationId xmlns:a16="http://schemas.microsoft.com/office/drawing/2014/main" id="{77FE07E3-F785-42E4-9F28-B95FBA5DD0E8}"/>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781558C-60D3-41DD-A5FC-BC5215732F09}"/>
              </a:ext>
            </a:extLst>
          </p:cNvPr>
          <p:cNvSpPr/>
          <p:nvPr userDrawn="1"/>
        </p:nvSpPr>
        <p:spPr>
          <a:xfrm>
            <a:off x="3933498" y="4952673"/>
            <a:ext cx="1248102" cy="124810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116EAB88-62B9-49DA-B9F8-074B05AC796B}"/>
              </a:ext>
            </a:extLst>
          </p:cNvPr>
          <p:cNvSpPr/>
          <p:nvPr userDrawn="1"/>
        </p:nvSpPr>
        <p:spPr>
          <a:xfrm>
            <a:off x="371475" y="1011911"/>
            <a:ext cx="496540" cy="4965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F46DAA0F-BA49-467B-9E06-A837E8C21712}"/>
              </a:ext>
            </a:extLst>
          </p:cNvPr>
          <p:cNvSpPr/>
          <p:nvPr userDrawn="1"/>
        </p:nvSpPr>
        <p:spPr>
          <a:xfrm>
            <a:off x="620587" y="671713"/>
            <a:ext cx="247428" cy="24742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pic>
        <p:nvPicPr>
          <p:cNvPr id="14" name="Picture 13">
            <a:extLst>
              <a:ext uri="{FF2B5EF4-FFF2-40B4-BE49-F238E27FC236}">
                <a16:creationId xmlns:a16="http://schemas.microsoft.com/office/drawing/2014/main" id="{99B639A2-94C6-47E0-87FB-60D544F68214}"/>
              </a:ext>
            </a:extLst>
          </p:cNvPr>
          <p:cNvPicPr>
            <a:picLocks noChangeAspect="1"/>
          </p:cNvPicPr>
          <p:nvPr userDrawn="1"/>
        </p:nvPicPr>
        <p:blipFill>
          <a:blip r:embed="rId2"/>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401235415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4F8C346F-AFAD-4AFF-812C-6556B75CE42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813687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6B9E04C-03AF-4B10-8EDE-CD9D536F48D5}"/>
              </a:ext>
            </a:extLst>
          </p:cNvPr>
          <p:cNvPicPr>
            <a:picLocks noChangeAspect="1"/>
          </p:cNvPicPr>
          <p:nvPr userDrawn="1"/>
        </p:nvPicPr>
        <p:blipFill>
          <a:blip r:embed="rId2"/>
          <a:srcRect/>
          <a:stretch/>
        </p:blipFill>
        <p:spPr>
          <a:xfrm>
            <a:off x="134939" y="5677965"/>
            <a:ext cx="901698" cy="1068218"/>
          </a:xfrm>
          <a:prstGeom prst="rect">
            <a:avLst/>
          </a:prstGeom>
          <a:solidFill>
            <a:schemeClr val="bg1"/>
          </a:solidFill>
        </p:spPr>
      </p:pic>
      <p:sp>
        <p:nvSpPr>
          <p:cNvPr id="5" name="Title 4">
            <a:extLst>
              <a:ext uri="{FF2B5EF4-FFF2-40B4-BE49-F238E27FC236}">
                <a16:creationId xmlns:a16="http://schemas.microsoft.com/office/drawing/2014/main" id="{C0409B46-3676-408D-B57E-76D8D151D454}"/>
              </a:ext>
            </a:extLst>
          </p:cNvPr>
          <p:cNvSpPr>
            <a:spLocks noGrp="1"/>
          </p:cNvSpPr>
          <p:nvPr>
            <p:ph type="title"/>
          </p:nvPr>
        </p:nvSpPr>
        <p:spPr>
          <a:xfrm>
            <a:off x="831851" y="2432050"/>
            <a:ext cx="10515600" cy="1326313"/>
          </a:xfrm>
        </p:spPr>
        <p:txBody>
          <a:bodyPr anchor="b">
            <a:normAutofit/>
          </a:bodyPr>
          <a:lstStyle>
            <a:lvl1pPr>
              <a:defRPr sz="5400">
                <a:solidFill>
                  <a:schemeClr val="bg1"/>
                </a:solidFill>
              </a:defRPr>
            </a:lvl1pPr>
          </a:lstStyle>
          <a:p>
            <a:r>
              <a:rPr lang="en-US" dirty="0"/>
              <a:t>Click to edit Master title style</a:t>
            </a:r>
            <a:endParaRPr lang="en-CA" dirty="0"/>
          </a:p>
        </p:txBody>
      </p:sp>
    </p:spTree>
    <p:extLst>
      <p:ext uri="{BB962C8B-B14F-4D97-AF65-F5344CB8AC3E}">
        <p14:creationId xmlns:p14="http://schemas.microsoft.com/office/powerpoint/2010/main" val="202881444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1.2_Title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5678836" y="1933855"/>
            <a:ext cx="5720373" cy="2734407"/>
          </a:xfrm>
        </p:spPr>
        <p:txBody>
          <a:bodyPr anchor="ctr">
            <a:noAutofit/>
          </a:bodyPr>
          <a:lstStyle>
            <a:lvl1pPr>
              <a:defRPr sz="54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7097486" y="5105275"/>
            <a:ext cx="4794476" cy="725966"/>
          </a:xfrm>
        </p:spPr>
        <p:txBody>
          <a:bodyPr anchor="ctr">
            <a:normAutofit/>
          </a:bodyPr>
          <a:lstStyle>
            <a:lvl1pPr marL="0" indent="0">
              <a:buNone/>
              <a:defRPr sz="20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6" name="Picture Placeholder 33">
            <a:extLst>
              <a:ext uri="{FF2B5EF4-FFF2-40B4-BE49-F238E27FC236}">
                <a16:creationId xmlns:a16="http://schemas.microsoft.com/office/drawing/2014/main" id="{BF385D94-4F57-4FE0-9BBC-CBE1A0E139B8}"/>
              </a:ext>
            </a:extLst>
          </p:cNvPr>
          <p:cNvSpPr>
            <a:spLocks noGrp="1"/>
          </p:cNvSpPr>
          <p:nvPr>
            <p:ph type="pic" sz="quarter" idx="14"/>
          </p:nvPr>
        </p:nvSpPr>
        <p:spPr>
          <a:xfrm>
            <a:off x="371475" y="1388383"/>
            <a:ext cx="4033838" cy="4078514"/>
          </a:xfrm>
        </p:spPr>
        <p:txBody>
          <a:bodyPr>
            <a:normAutofit/>
          </a:bodyPr>
          <a:lstStyle>
            <a:lvl1pPr marL="0" indent="0" algn="ctr">
              <a:buNone/>
              <a:defRPr sz="1600">
                <a:solidFill>
                  <a:schemeClr val="bg1"/>
                </a:solidFill>
              </a:defRPr>
            </a:lvl1pPr>
          </a:lstStyle>
          <a:p>
            <a:endParaRPr lang="en-US" dirty="0"/>
          </a:p>
          <a:p>
            <a:endParaRPr lang="en-US" dirty="0"/>
          </a:p>
          <a:p>
            <a:endParaRPr lang="en-US" dirty="0"/>
          </a:p>
          <a:p>
            <a:endParaRPr lang="en-US" dirty="0"/>
          </a:p>
          <a:p>
            <a:r>
              <a:rPr lang="en-US" dirty="0"/>
              <a:t>Click icon to add picture</a:t>
            </a:r>
          </a:p>
        </p:txBody>
      </p:sp>
    </p:spTree>
    <p:extLst>
      <p:ext uri="{BB962C8B-B14F-4D97-AF65-F5344CB8AC3E}">
        <p14:creationId xmlns:p14="http://schemas.microsoft.com/office/powerpoint/2010/main" val="32922050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257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normAutofit/>
          </a:bodyPr>
          <a:lstStyle>
            <a:lvl1pPr algn="ctr">
              <a:defRPr sz="5400">
                <a:solidFill>
                  <a:srgbClr val="672E7F"/>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a:xfrm>
            <a:off x="11518900" y="6581978"/>
            <a:ext cx="461962" cy="206104"/>
          </a:xfrm>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p:nvSpPr>
        <p:spPr>
          <a:xfrm>
            <a:off x="0" y="0"/>
            <a:ext cx="12191999" cy="2847975"/>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Picture 4">
            <a:extLst>
              <a:ext uri="{FF2B5EF4-FFF2-40B4-BE49-F238E27FC236}">
                <a16:creationId xmlns:a16="http://schemas.microsoft.com/office/drawing/2014/main" id="{C029594E-D34E-471B-8DA5-50E97D30BD9E}"/>
              </a:ext>
            </a:extLst>
          </p:cNvPr>
          <p:cNvPicPr>
            <a:picLocks noChangeAspect="1"/>
          </p:cNvPicPr>
          <p:nvPr/>
        </p:nvPicPr>
        <p:blipFill>
          <a:blip r:embed="rId2"/>
          <a:srcRect/>
          <a:stretch/>
        </p:blipFill>
        <p:spPr>
          <a:xfrm>
            <a:off x="134939" y="5677965"/>
            <a:ext cx="901698" cy="1068218"/>
          </a:xfrm>
          <a:prstGeom prst="rect">
            <a:avLst/>
          </a:prstGeom>
          <a:solidFill>
            <a:schemeClr val="bg1"/>
          </a:solidFill>
        </p:spPr>
      </p:pic>
      <p:sp>
        <p:nvSpPr>
          <p:cNvPr id="9" name="Rectangle 8">
            <a:extLst>
              <a:ext uri="{FF2B5EF4-FFF2-40B4-BE49-F238E27FC236}">
                <a16:creationId xmlns:a16="http://schemas.microsoft.com/office/drawing/2014/main" id="{204D253E-0F98-46E8-8199-AF584446CDA8}"/>
              </a:ext>
            </a:extLst>
          </p:cNvPr>
          <p:cNvSpPr/>
          <p:nvPr userDrawn="1"/>
        </p:nvSpPr>
        <p:spPr>
          <a:xfrm>
            <a:off x="0" y="0"/>
            <a:ext cx="12192000" cy="6257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8CA283BC-5DAE-4022-ACA6-50826597C4BC}"/>
              </a:ext>
            </a:extLst>
          </p:cNvPr>
          <p:cNvSpPr/>
          <p:nvPr userDrawn="1"/>
        </p:nvSpPr>
        <p:spPr>
          <a:xfrm>
            <a:off x="0" y="0"/>
            <a:ext cx="12191999" cy="2847975"/>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21D5F3BA-FBB4-4384-9032-4FDBB63562A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Picture 11">
            <a:extLst>
              <a:ext uri="{FF2B5EF4-FFF2-40B4-BE49-F238E27FC236}">
                <a16:creationId xmlns:a16="http://schemas.microsoft.com/office/drawing/2014/main" id="{65E941B6-5DB4-4EA4-AA89-442A9158C482}"/>
              </a:ext>
            </a:extLst>
          </p:cNvPr>
          <p:cNvPicPr>
            <a:picLocks noChangeAspect="1"/>
          </p:cNvPicPr>
          <p:nvPr userDrawn="1"/>
        </p:nvPicPr>
        <p:blipFill>
          <a:blip r:embed="rId2"/>
          <a:srcRect/>
          <a:stretch/>
        </p:blipFill>
        <p:spPr>
          <a:xfrm>
            <a:off x="134939" y="5677965"/>
            <a:ext cx="901698" cy="1068218"/>
          </a:xfrm>
          <a:prstGeom prst="rect">
            <a:avLst/>
          </a:prstGeom>
          <a:solidFill>
            <a:schemeClr val="bg1"/>
          </a:solidFill>
        </p:spPr>
      </p:pic>
    </p:spTree>
    <p:extLst>
      <p:ext uri="{BB962C8B-B14F-4D97-AF65-F5344CB8AC3E}">
        <p14:creationId xmlns:p14="http://schemas.microsoft.com/office/powerpoint/2010/main" val="165325480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257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normAutofit/>
          </a:bodyPr>
          <a:lstStyle>
            <a:lvl1pPr algn="ctr">
              <a:defRPr sz="5400">
                <a:solidFill>
                  <a:srgbClr val="672E7F"/>
                </a:solidFill>
              </a:defRPr>
            </a:lvl1pPr>
          </a:lstStyle>
          <a:p>
            <a:r>
              <a:rPr lang="en-US" noProof="0" dirty="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a:xfrm>
            <a:off x="11518900" y="6581978"/>
            <a:ext cx="461962" cy="206104"/>
          </a:xfrm>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Picture 4">
            <a:extLst>
              <a:ext uri="{FF2B5EF4-FFF2-40B4-BE49-F238E27FC236}">
                <a16:creationId xmlns:a16="http://schemas.microsoft.com/office/drawing/2014/main" id="{C029594E-D34E-471B-8DA5-50E97D30BD9E}"/>
              </a:ext>
            </a:extLst>
          </p:cNvPr>
          <p:cNvPicPr>
            <a:picLocks noChangeAspect="1"/>
          </p:cNvPicPr>
          <p:nvPr userDrawn="1"/>
        </p:nvPicPr>
        <p:blipFill>
          <a:blip r:embed="rId2"/>
          <a:srcRect/>
          <a:stretch/>
        </p:blipFill>
        <p:spPr>
          <a:xfrm>
            <a:off x="134939" y="5677965"/>
            <a:ext cx="901698" cy="1068218"/>
          </a:xfrm>
          <a:prstGeom prst="rect">
            <a:avLst/>
          </a:prstGeom>
          <a:solidFill>
            <a:schemeClr val="bg1"/>
          </a:solidFill>
        </p:spPr>
      </p:pic>
    </p:spTree>
    <p:extLst>
      <p:ext uri="{BB962C8B-B14F-4D97-AF65-F5344CB8AC3E}">
        <p14:creationId xmlns:p14="http://schemas.microsoft.com/office/powerpoint/2010/main" val="345445827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Section Header-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257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hasCustomPrompt="1"/>
          </p:nvPr>
        </p:nvSpPr>
        <p:spPr>
          <a:xfrm>
            <a:off x="876298" y="1491481"/>
            <a:ext cx="10439400" cy="1750024"/>
          </a:xfrm>
        </p:spPr>
        <p:txBody>
          <a:bodyPr anchor="b">
            <a:normAutofit/>
          </a:bodyPr>
          <a:lstStyle>
            <a:lvl1pPr algn="l">
              <a:defRPr sz="5400">
                <a:solidFill>
                  <a:srgbClr val="672E7F"/>
                </a:solidFill>
              </a:defRPr>
            </a:lvl1pPr>
          </a:lstStyle>
          <a:p>
            <a:r>
              <a:rPr lang="en-US" noProof="0" dirty="0"/>
              <a:t>Click to edit Master title style </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a:xfrm>
            <a:off x="11518900" y="6581978"/>
            <a:ext cx="461962" cy="206104"/>
          </a:xfrm>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1" y="6080272"/>
            <a:ext cx="12191999" cy="206104"/>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876298" y="3437355"/>
            <a:ext cx="5868612" cy="1613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Picture 4">
            <a:extLst>
              <a:ext uri="{FF2B5EF4-FFF2-40B4-BE49-F238E27FC236}">
                <a16:creationId xmlns:a16="http://schemas.microsoft.com/office/drawing/2014/main" id="{C029594E-D34E-471B-8DA5-50E97D30BD9E}"/>
              </a:ext>
            </a:extLst>
          </p:cNvPr>
          <p:cNvPicPr>
            <a:picLocks noChangeAspect="1"/>
          </p:cNvPicPr>
          <p:nvPr userDrawn="1"/>
        </p:nvPicPr>
        <p:blipFill>
          <a:blip r:embed="rId2"/>
          <a:srcRect/>
          <a:stretch/>
        </p:blipFill>
        <p:spPr>
          <a:xfrm>
            <a:off x="134939" y="5677965"/>
            <a:ext cx="901698" cy="1068218"/>
          </a:xfrm>
          <a:prstGeom prst="rect">
            <a:avLst/>
          </a:prstGeom>
          <a:solidFill>
            <a:schemeClr val="bg1"/>
          </a:solidFill>
        </p:spPr>
      </p:pic>
      <p:sp>
        <p:nvSpPr>
          <p:cNvPr id="12" name="Text Placeholder 11">
            <a:extLst>
              <a:ext uri="{FF2B5EF4-FFF2-40B4-BE49-F238E27FC236}">
                <a16:creationId xmlns:a16="http://schemas.microsoft.com/office/drawing/2014/main" id="{84D84AF3-FE32-46D5-B872-3BF4BB455D50}"/>
              </a:ext>
            </a:extLst>
          </p:cNvPr>
          <p:cNvSpPr>
            <a:spLocks noGrp="1"/>
          </p:cNvSpPr>
          <p:nvPr>
            <p:ph type="body" sz="quarter" idx="13"/>
          </p:nvPr>
        </p:nvSpPr>
        <p:spPr>
          <a:xfrm>
            <a:off x="876298" y="3799814"/>
            <a:ext cx="10439400" cy="914400"/>
          </a:xfrm>
        </p:spPr>
        <p:txBody>
          <a:bodyPr/>
          <a:lstStyle>
            <a:lvl1pPr marL="0" indent="0">
              <a:buNone/>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06084725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Highligh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011786"/>
            <a:ext cx="5272764" cy="1835963"/>
          </a:xfrm>
        </p:spPr>
        <p:txBody>
          <a:bodyPr anchor="b">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rgbClr val="016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89075" y="863600"/>
            <a:ext cx="4093029" cy="138576"/>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7A631F9D-6DAE-477B-9E34-AACBA5C528EA}"/>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21" name="Picture 20">
            <a:extLst>
              <a:ext uri="{FF2B5EF4-FFF2-40B4-BE49-F238E27FC236}">
                <a16:creationId xmlns:a16="http://schemas.microsoft.com/office/drawing/2014/main" id="{DB136137-5A99-42A4-97F5-A9FE80E94D35}"/>
              </a:ext>
            </a:extLst>
          </p:cNvPr>
          <p:cNvPicPr>
            <a:picLocks noChangeAspect="1"/>
          </p:cNvPicPr>
          <p:nvPr userDrawn="1"/>
        </p:nvPicPr>
        <p:blipFill>
          <a:blip r:embed="rId3"/>
          <a:stretch>
            <a:fillRect/>
          </a:stretch>
        </p:blipFill>
        <p:spPr>
          <a:xfrm>
            <a:off x="5696384" y="6460579"/>
            <a:ext cx="5109570" cy="328137"/>
          </a:xfrm>
          <a:prstGeom prst="rect">
            <a:avLst/>
          </a:prstGeom>
        </p:spPr>
      </p:pic>
    </p:spTree>
    <p:extLst>
      <p:ext uri="{BB962C8B-B14F-4D97-AF65-F5344CB8AC3E}">
        <p14:creationId xmlns:p14="http://schemas.microsoft.com/office/powerpoint/2010/main" val="415135727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Highlight Slide-no brandi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011786"/>
            <a:ext cx="5272764" cy="1835963"/>
          </a:xfrm>
        </p:spPr>
        <p:txBody>
          <a:bodyPr anchor="b">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rgbClr val="016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172320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Short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939800"/>
            <a:ext cx="4986338" cy="2000046"/>
          </a:xfrm>
        </p:spPr>
        <p:txBody>
          <a:bodyPr anchor="b">
            <a:normAutofit/>
          </a:bodyPr>
          <a:lstStyle>
            <a:lvl1pPr algn="l">
              <a:defRPr sz="4400">
                <a:solidFill>
                  <a:srgbClr val="672E7F"/>
                </a:solidFill>
              </a:defRPr>
            </a:lvl1pPr>
          </a:lstStyle>
          <a:p>
            <a:r>
              <a:rPr lang="en-US" dirty="0"/>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3264310"/>
            <a:ext cx="4986338" cy="2639601"/>
          </a:xfrm>
        </p:spPr>
        <p:txBody>
          <a:bodyPr/>
          <a:lstStyle>
            <a:lvl1pPr marL="0" indent="0" algn="l">
              <a:buNone/>
              <a:defRPr sz="2800">
                <a:solidFill>
                  <a:srgbClr val="4040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subtitle style</a:t>
            </a:r>
          </a:p>
          <a:p>
            <a:endParaRPr lang="en-US" dirty="0"/>
          </a:p>
        </p:txBody>
      </p:sp>
      <p:cxnSp>
        <p:nvCxnSpPr>
          <p:cNvPr id="11" name="Straight Connector 10">
            <a:extLst>
              <a:ext uri="{FF2B5EF4-FFF2-40B4-BE49-F238E27FC236}">
                <a16:creationId xmlns:a16="http://schemas.microsoft.com/office/drawing/2014/main" id="{F54BEC37-2CF0-4769-87A6-6770234D736B}"/>
              </a:ext>
            </a:extLst>
          </p:cNvPr>
          <p:cNvCxnSpPr>
            <a:cxnSpLocks/>
          </p:cNvCxnSpPr>
          <p:nvPr userDrawn="1"/>
        </p:nvCxnSpPr>
        <p:spPr>
          <a:xfrm>
            <a:off x="6905625" y="3097161"/>
            <a:ext cx="5384698" cy="0"/>
          </a:xfrm>
          <a:prstGeom prst="line">
            <a:avLst/>
          </a:prstGeom>
          <a:ln w="28575">
            <a:solidFill>
              <a:srgbClr val="529BB5"/>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A40CA2F-8307-4EF9-A08A-9DE75A89C955}"/>
              </a:ext>
            </a:extLst>
          </p:cNvPr>
          <p:cNvSpPr/>
          <p:nvPr userDrawn="1"/>
        </p:nvSpPr>
        <p:spPr>
          <a:xfrm>
            <a:off x="128587" y="0"/>
            <a:ext cx="371475" cy="6858000"/>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6">
            <a:extLst>
              <a:ext uri="{FF2B5EF4-FFF2-40B4-BE49-F238E27FC236}">
                <a16:creationId xmlns:a16="http://schemas.microsoft.com/office/drawing/2014/main" id="{2C5C1BDB-11B7-447E-96ED-B43691367383}"/>
              </a:ext>
            </a:extLst>
          </p:cNvPr>
          <p:cNvSpPr>
            <a:spLocks noGrp="1"/>
          </p:cNvSpPr>
          <p:nvPr>
            <p:ph type="pic" sz="quarter" idx="13"/>
          </p:nvPr>
        </p:nvSpPr>
        <p:spPr>
          <a:xfrm>
            <a:off x="0" y="939800"/>
            <a:ext cx="6255659"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dirty="0"/>
              <a:t>Click icon to add picture</a:t>
            </a:r>
          </a:p>
        </p:txBody>
      </p:sp>
      <p:pic>
        <p:nvPicPr>
          <p:cNvPr id="14" name="Picture 13" descr="Logo&#10;&#10;Description automatically generated">
            <a:extLst>
              <a:ext uri="{FF2B5EF4-FFF2-40B4-BE49-F238E27FC236}">
                <a16:creationId xmlns:a16="http://schemas.microsoft.com/office/drawing/2014/main" id="{D333E50E-98BC-4155-9202-0D625A50CD4E}"/>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24" name="Picture 23">
            <a:extLst>
              <a:ext uri="{FF2B5EF4-FFF2-40B4-BE49-F238E27FC236}">
                <a16:creationId xmlns:a16="http://schemas.microsoft.com/office/drawing/2014/main" id="{912A374A-5B69-4276-8A43-A5651D0CD0EA}"/>
              </a:ext>
            </a:extLst>
          </p:cNvPr>
          <p:cNvPicPr>
            <a:picLocks noChangeAspect="1"/>
          </p:cNvPicPr>
          <p:nvPr userDrawn="1"/>
        </p:nvPicPr>
        <p:blipFill>
          <a:blip r:embed="rId3"/>
          <a:stretch>
            <a:fillRect/>
          </a:stretch>
        </p:blipFill>
        <p:spPr>
          <a:xfrm>
            <a:off x="6956149" y="6444452"/>
            <a:ext cx="5109570" cy="328137"/>
          </a:xfrm>
          <a:prstGeom prst="rect">
            <a:avLst/>
          </a:prstGeom>
        </p:spPr>
      </p:pic>
    </p:spTree>
    <p:extLst>
      <p:ext uri="{BB962C8B-B14F-4D97-AF65-F5344CB8AC3E}">
        <p14:creationId xmlns:p14="http://schemas.microsoft.com/office/powerpoint/2010/main" val="310508558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4.2_Heading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A59197-7C21-44E6-8A97-DE0ABD1E6909}"/>
              </a:ext>
            </a:extLst>
          </p:cNvPr>
          <p:cNvSpPr/>
          <p:nvPr userDrawn="1"/>
        </p:nvSpPr>
        <p:spPr>
          <a:xfrm>
            <a:off x="0" y="0"/>
            <a:ext cx="5296619" cy="6858000"/>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440097" y="1248509"/>
            <a:ext cx="4416424" cy="2713892"/>
          </a:xfrm>
        </p:spPr>
        <p:txBody>
          <a:bodyPr anchor="b">
            <a:normAutofit/>
          </a:bodyPr>
          <a:lstStyle>
            <a:lvl1pPr algn="l">
              <a:defRPr sz="5400">
                <a:solidFill>
                  <a:schemeClr val="bg1"/>
                </a:solidFill>
              </a:defRPr>
            </a:lvl1pPr>
          </a:lstStyle>
          <a:p>
            <a:r>
              <a:rPr lang="en-US" dirty="0"/>
              <a:t>Click to edit Master title style</a:t>
            </a:r>
          </a:p>
        </p:txBody>
      </p:sp>
      <p:sp>
        <p:nvSpPr>
          <p:cNvPr id="8" name="Rectangle 7">
            <a:extLst>
              <a:ext uri="{FF2B5EF4-FFF2-40B4-BE49-F238E27FC236}">
                <a16:creationId xmlns:a16="http://schemas.microsoft.com/office/drawing/2014/main" id="{C1626B81-8882-4179-8C3A-BEA9BBEF2A62}"/>
              </a:ext>
            </a:extLst>
          </p:cNvPr>
          <p:cNvSpPr/>
          <p:nvPr userDrawn="1"/>
        </p:nvSpPr>
        <p:spPr>
          <a:xfrm>
            <a:off x="-245329" y="4131408"/>
            <a:ext cx="3159760" cy="116680"/>
          </a:xfrm>
          <a:prstGeom prst="rect">
            <a:avLst/>
          </a:prstGeom>
          <a:solidFill>
            <a:srgbClr val="52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8503201F-2EA7-4255-8F9B-53BEC2E6EE93}"/>
              </a:ext>
            </a:extLst>
          </p:cNvPr>
          <p:cNvSpPr>
            <a:spLocks noGrp="1"/>
          </p:cNvSpPr>
          <p:nvPr>
            <p:ph type="body" sz="quarter" idx="12"/>
          </p:nvPr>
        </p:nvSpPr>
        <p:spPr>
          <a:xfrm>
            <a:off x="5736716" y="1248509"/>
            <a:ext cx="6039960" cy="4901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7" name="Picture 16" descr="Logo&#10;&#10;Description automatically generated">
            <a:extLst>
              <a:ext uri="{FF2B5EF4-FFF2-40B4-BE49-F238E27FC236}">
                <a16:creationId xmlns:a16="http://schemas.microsoft.com/office/drawing/2014/main" id="{2C8FEC26-DF3F-4E1B-99E3-973248F06D99}"/>
              </a:ext>
            </a:extLst>
          </p:cNvPr>
          <p:cNvPicPr>
            <a:picLocks noChangeAspect="1"/>
          </p:cNvPicPr>
          <p:nvPr userDrawn="1"/>
        </p:nvPicPr>
        <p:blipFill>
          <a:blip r:embed="rId2"/>
          <a:stretch>
            <a:fillRect/>
          </a:stretch>
        </p:blipFill>
        <p:spPr>
          <a:xfrm>
            <a:off x="11326483" y="114847"/>
            <a:ext cx="732138" cy="867345"/>
          </a:xfrm>
          <a:prstGeom prst="rect">
            <a:avLst/>
          </a:prstGeom>
        </p:spPr>
      </p:pic>
      <p:sp>
        <p:nvSpPr>
          <p:cNvPr id="18" name="Slide Number Placeholder 5">
            <a:extLst>
              <a:ext uri="{FF2B5EF4-FFF2-40B4-BE49-F238E27FC236}">
                <a16:creationId xmlns:a16="http://schemas.microsoft.com/office/drawing/2014/main" id="{49135564-206F-41EA-8B91-A166C73D9B57}"/>
              </a:ext>
            </a:extLst>
          </p:cNvPr>
          <p:cNvSpPr>
            <a:spLocks noGrp="1"/>
          </p:cNvSpPr>
          <p:nvPr>
            <p:ph type="sldNum" sz="quarter" idx="13"/>
          </p:nvPr>
        </p:nvSpPr>
        <p:spPr>
          <a:xfrm>
            <a:off x="11518900" y="6581978"/>
            <a:ext cx="373062" cy="206104"/>
          </a:xfrm>
        </p:spPr>
        <p:txBody>
          <a:bodyPr/>
          <a:lstStyle/>
          <a:p>
            <a:fld id="{03DC2DEF-D2FE-4B45-ABA4-9F153FD1C98A}" type="slidenum">
              <a:rPr lang="en-US" smtClean="0"/>
              <a:t>‹#›</a:t>
            </a:fld>
            <a:endParaRPr lang="en-US" dirty="0"/>
          </a:p>
        </p:txBody>
      </p:sp>
      <p:pic>
        <p:nvPicPr>
          <p:cNvPr id="20" name="Picture 19">
            <a:extLst>
              <a:ext uri="{FF2B5EF4-FFF2-40B4-BE49-F238E27FC236}">
                <a16:creationId xmlns:a16="http://schemas.microsoft.com/office/drawing/2014/main" id="{BA0A4688-5D8B-4E86-811F-7C448F68B6DB}"/>
              </a:ext>
            </a:extLst>
          </p:cNvPr>
          <p:cNvPicPr>
            <a:picLocks noChangeAspect="1"/>
          </p:cNvPicPr>
          <p:nvPr userDrawn="1"/>
        </p:nvPicPr>
        <p:blipFill>
          <a:blip r:embed="rId3"/>
          <a:stretch>
            <a:fillRect/>
          </a:stretch>
        </p:blipFill>
        <p:spPr>
          <a:xfrm>
            <a:off x="5765392" y="6520961"/>
            <a:ext cx="5109570" cy="328137"/>
          </a:xfrm>
          <a:prstGeom prst="rect">
            <a:avLst/>
          </a:prstGeom>
        </p:spPr>
      </p:pic>
    </p:spTree>
    <p:extLst>
      <p:ext uri="{BB962C8B-B14F-4D97-AF65-F5344CB8AC3E}">
        <p14:creationId xmlns:p14="http://schemas.microsoft.com/office/powerpoint/2010/main" val="272483641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499FF5-EAB3-4EBD-A1DC-2A7AEBA200AF}"/>
              </a:ext>
            </a:extLst>
          </p:cNvPr>
          <p:cNvSpPr/>
          <p:nvPr userDrawn="1"/>
        </p:nvSpPr>
        <p:spPr>
          <a:xfrm>
            <a:off x="0" y="6298373"/>
            <a:ext cx="12192000" cy="43117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BAD744BF-692A-41FE-BC51-EEA98C66786A}"/>
              </a:ext>
            </a:extLst>
          </p:cNvPr>
          <p:cNvSpPr/>
          <p:nvPr userDrawn="1"/>
        </p:nvSpPr>
        <p:spPr>
          <a:xfrm>
            <a:off x="0" y="6391276"/>
            <a:ext cx="12192000" cy="497848"/>
          </a:xfrm>
          <a:prstGeom prst="rect">
            <a:avLst/>
          </a:prstGeom>
          <a:solidFill>
            <a:srgbClr val="82B34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260351"/>
            <a:ext cx="10842865" cy="758824"/>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35756" y="1166744"/>
            <a:ext cx="11520487" cy="474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a:xfrm>
            <a:off x="11434916" y="6581978"/>
            <a:ext cx="457046" cy="163241"/>
          </a:xfrm>
        </p:spPr>
        <p:txBody>
          <a:bodyPr/>
          <a:lstStyle>
            <a:lvl1pPr>
              <a:defRPr>
                <a:solidFill>
                  <a:schemeClr val="bg1"/>
                </a:solidFill>
              </a:defRPr>
            </a:lvl1pPr>
          </a:lstStyle>
          <a:p>
            <a:fld id="{03DC2DEF-D2FE-4B45-ABA4-9F153FD1C98A}" type="slidenum">
              <a:rPr lang="en-US" smtClean="0"/>
              <a:pPr/>
              <a:t>‹#›</a:t>
            </a:fld>
            <a:endParaRPr lang="en-US" dirty="0"/>
          </a:p>
        </p:txBody>
      </p:sp>
      <p:sp>
        <p:nvSpPr>
          <p:cNvPr id="12" name="Footer Placeholder 3">
            <a:extLst>
              <a:ext uri="{FF2B5EF4-FFF2-40B4-BE49-F238E27FC236}">
                <a16:creationId xmlns:a16="http://schemas.microsoft.com/office/drawing/2014/main" id="{07DBBB98-4E26-4D31-8671-1981E1AF7607}"/>
              </a:ext>
            </a:extLst>
          </p:cNvPr>
          <p:cNvSpPr>
            <a:spLocks noGrp="1"/>
          </p:cNvSpPr>
          <p:nvPr>
            <p:ph type="ftr" sz="quarter" idx="11"/>
          </p:nvPr>
        </p:nvSpPr>
        <p:spPr>
          <a:xfrm>
            <a:off x="335756" y="6457638"/>
            <a:ext cx="10313194" cy="365125"/>
          </a:xfrm>
          <a:prstGeom prst="rect">
            <a:avLst/>
          </a:prstGeom>
        </p:spPr>
        <p:txBody>
          <a:bodyPr anchor="ctr"/>
          <a:lstStyle>
            <a:lvl1pPr algn="ctr">
              <a:defRPr sz="1400">
                <a:solidFill>
                  <a:schemeClr val="bg1"/>
                </a:solidFill>
                <a:latin typeface="Poppins" panose="00000500000000000000" pitchFamily="2" charset="0"/>
                <a:cs typeface="Poppins" panose="00000500000000000000" pitchFamily="2" charset="0"/>
              </a:defRPr>
            </a:lvl1pPr>
          </a:lstStyle>
          <a:p>
            <a:r>
              <a:rPr lang="en-CA" dirty="0"/>
              <a:t>www.HealthyProfWork.com 		   hpw@uottawa.ca    		  @ProfHealthy</a:t>
            </a:r>
          </a:p>
        </p:txBody>
      </p:sp>
      <p:pic>
        <p:nvPicPr>
          <p:cNvPr id="15" name="Graphic 14" descr="Envelope with solid fill">
            <a:extLst>
              <a:ext uri="{FF2B5EF4-FFF2-40B4-BE49-F238E27FC236}">
                <a16:creationId xmlns:a16="http://schemas.microsoft.com/office/drawing/2014/main" id="{93649E33-FCB1-4D77-B123-1E9FCBB350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7725" y="6470605"/>
            <a:ext cx="325303" cy="325303"/>
          </a:xfrm>
          <a:prstGeom prst="rect">
            <a:avLst/>
          </a:prstGeom>
        </p:spPr>
      </p:pic>
      <p:pic>
        <p:nvPicPr>
          <p:cNvPr id="17" name="Graphic 16" descr="World with solid fill">
            <a:extLst>
              <a:ext uri="{FF2B5EF4-FFF2-40B4-BE49-F238E27FC236}">
                <a16:creationId xmlns:a16="http://schemas.microsoft.com/office/drawing/2014/main" id="{6D4CA5E6-E9C2-4D72-910C-E7384A47DB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9150" y="6463673"/>
            <a:ext cx="365125" cy="365125"/>
          </a:xfrm>
          <a:prstGeom prst="rect">
            <a:avLst/>
          </a:prstGeom>
        </p:spPr>
      </p:pic>
      <p:pic>
        <p:nvPicPr>
          <p:cNvPr id="21" name="Picture 20">
            <a:extLst>
              <a:ext uri="{FF2B5EF4-FFF2-40B4-BE49-F238E27FC236}">
                <a16:creationId xmlns:a16="http://schemas.microsoft.com/office/drawing/2014/main" id="{3AAD9F49-FABA-4A1E-B659-58BB0598A41B}"/>
              </a:ext>
            </a:extLst>
          </p:cNvPr>
          <p:cNvPicPr>
            <a:picLocks noChangeAspect="1"/>
          </p:cNvPicPr>
          <p:nvPr userDrawn="1"/>
        </p:nvPicPr>
        <p:blipFill>
          <a:blip r:embed="rId6">
            <a:biLevel thresh="50000"/>
          </a:blip>
          <a:stretch>
            <a:fillRect/>
          </a:stretch>
        </p:blipFill>
        <p:spPr>
          <a:xfrm>
            <a:off x="8224585" y="6440307"/>
            <a:ext cx="365126" cy="365126"/>
          </a:xfrm>
          <a:prstGeom prst="rect">
            <a:avLst/>
          </a:prstGeom>
        </p:spPr>
      </p:pic>
      <p:pic>
        <p:nvPicPr>
          <p:cNvPr id="16" name="Picture 15" descr="Logo&#10;&#10;Description automatically generated">
            <a:extLst>
              <a:ext uri="{FF2B5EF4-FFF2-40B4-BE49-F238E27FC236}">
                <a16:creationId xmlns:a16="http://schemas.microsoft.com/office/drawing/2014/main" id="{6A772796-D230-442E-8A80-FFD3E0B1BAE4}"/>
              </a:ext>
            </a:extLst>
          </p:cNvPr>
          <p:cNvPicPr>
            <a:picLocks noChangeAspect="1"/>
          </p:cNvPicPr>
          <p:nvPr userDrawn="1"/>
        </p:nvPicPr>
        <p:blipFill>
          <a:blip r:embed="rId7"/>
          <a:stretch>
            <a:fillRect/>
          </a:stretch>
        </p:blipFill>
        <p:spPr>
          <a:xfrm>
            <a:off x="11326483" y="114847"/>
            <a:ext cx="732138" cy="867345"/>
          </a:xfrm>
          <a:prstGeom prst="rect">
            <a:avLst/>
          </a:prstGeom>
        </p:spPr>
      </p:pic>
    </p:spTree>
    <p:extLst>
      <p:ext uri="{BB962C8B-B14F-4D97-AF65-F5344CB8AC3E}">
        <p14:creationId xmlns:p14="http://schemas.microsoft.com/office/powerpoint/2010/main" val="84979205"/>
      </p:ext>
    </p:extLst>
  </p:cSld>
  <p:clrMapOvr>
    <a:masterClrMapping/>
  </p:clrMapOvr>
  <p:transition>
    <p:fade/>
  </p:transition>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5.2_Content-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DE163-8DC8-4917-8ED1-9372FAD5B9A8}"/>
              </a:ext>
            </a:extLst>
          </p:cNvPr>
          <p:cNvSpPr>
            <a:spLocks noGrp="1"/>
          </p:cNvSpPr>
          <p:nvPr>
            <p:ph type="title"/>
          </p:nvPr>
        </p:nvSpPr>
        <p:spPr>
          <a:xfrm>
            <a:off x="371476" y="260351"/>
            <a:ext cx="10877370" cy="758824"/>
          </a:xfrm>
        </p:spPr>
        <p:txBody>
          <a:bodyPr/>
          <a:lstStyle/>
          <a:p>
            <a:r>
              <a:rPr lang="en-US"/>
              <a:t>Click to edit Master title style</a:t>
            </a:r>
            <a:endParaRPr lang="en-CA"/>
          </a:p>
        </p:txBody>
      </p:sp>
      <p:pic>
        <p:nvPicPr>
          <p:cNvPr id="10" name="Picture 9" descr="Logo&#10;&#10;Description automatically generated">
            <a:extLst>
              <a:ext uri="{FF2B5EF4-FFF2-40B4-BE49-F238E27FC236}">
                <a16:creationId xmlns:a16="http://schemas.microsoft.com/office/drawing/2014/main" id="{98C94403-9138-4D9D-B647-D59D4B9BF598}"/>
              </a:ext>
            </a:extLst>
          </p:cNvPr>
          <p:cNvPicPr>
            <a:picLocks noChangeAspect="1"/>
          </p:cNvPicPr>
          <p:nvPr userDrawn="1"/>
        </p:nvPicPr>
        <p:blipFill>
          <a:blip r:embed="rId2"/>
          <a:stretch>
            <a:fillRect/>
          </a:stretch>
        </p:blipFill>
        <p:spPr>
          <a:xfrm>
            <a:off x="11326483" y="114847"/>
            <a:ext cx="732138" cy="867345"/>
          </a:xfrm>
          <a:prstGeom prst="rect">
            <a:avLst/>
          </a:prstGeom>
        </p:spPr>
      </p:pic>
      <p:sp>
        <p:nvSpPr>
          <p:cNvPr id="11" name="Content Placeholder 2">
            <a:extLst>
              <a:ext uri="{FF2B5EF4-FFF2-40B4-BE49-F238E27FC236}">
                <a16:creationId xmlns:a16="http://schemas.microsoft.com/office/drawing/2014/main" id="{6257197A-E64D-439C-A005-172AA0168439}"/>
              </a:ext>
            </a:extLst>
          </p:cNvPr>
          <p:cNvSpPr>
            <a:spLocks noGrp="1"/>
          </p:cNvSpPr>
          <p:nvPr>
            <p:ph idx="1"/>
          </p:nvPr>
        </p:nvSpPr>
        <p:spPr>
          <a:xfrm>
            <a:off x="335756" y="1166744"/>
            <a:ext cx="11520487" cy="474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9C983894-A001-49C8-9D0A-94F0E73C97D4}"/>
              </a:ext>
            </a:extLst>
          </p:cNvPr>
          <p:cNvSpPr>
            <a:spLocks noGrp="1"/>
          </p:cNvSpPr>
          <p:nvPr>
            <p:ph type="sldNum" sz="quarter" idx="10"/>
          </p:nvPr>
        </p:nvSpPr>
        <p:spPr/>
        <p:txBody>
          <a:bodyPr/>
          <a:lstStyle/>
          <a:p>
            <a:fld id="{03DC2DEF-D2FE-4B45-ABA4-9F153FD1C98A}" type="slidenum">
              <a:rPr lang="en-US" smtClean="0"/>
              <a:pPr/>
              <a:t>‹#›</a:t>
            </a:fld>
            <a:endParaRPr lang="en-US" dirty="0"/>
          </a:p>
        </p:txBody>
      </p:sp>
      <p:pic>
        <p:nvPicPr>
          <p:cNvPr id="26" name="Picture 25">
            <a:extLst>
              <a:ext uri="{FF2B5EF4-FFF2-40B4-BE49-F238E27FC236}">
                <a16:creationId xmlns:a16="http://schemas.microsoft.com/office/drawing/2014/main" id="{8423B310-4FCE-49FA-AA89-768618207F79}"/>
              </a:ext>
            </a:extLst>
          </p:cNvPr>
          <p:cNvPicPr>
            <a:picLocks noChangeAspect="1"/>
          </p:cNvPicPr>
          <p:nvPr userDrawn="1"/>
        </p:nvPicPr>
        <p:blipFill>
          <a:blip r:embed="rId3"/>
          <a:stretch>
            <a:fillRect/>
          </a:stretch>
        </p:blipFill>
        <p:spPr>
          <a:xfrm>
            <a:off x="5774018" y="6460579"/>
            <a:ext cx="5109570" cy="328137"/>
          </a:xfrm>
          <a:prstGeom prst="rect">
            <a:avLst/>
          </a:prstGeom>
        </p:spPr>
      </p:pic>
    </p:spTree>
    <p:extLst>
      <p:ext uri="{BB962C8B-B14F-4D97-AF65-F5344CB8AC3E}">
        <p14:creationId xmlns:p14="http://schemas.microsoft.com/office/powerpoint/2010/main" val="153693862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Blan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93F2-FD5D-411C-AFD4-C95978EF500F}"/>
              </a:ext>
            </a:extLst>
          </p:cNvPr>
          <p:cNvSpPr>
            <a:spLocks noGrp="1"/>
          </p:cNvSpPr>
          <p:nvPr>
            <p:ph type="title"/>
          </p:nvPr>
        </p:nvSpPr>
        <p:spPr>
          <a:xfrm>
            <a:off x="371475" y="260351"/>
            <a:ext cx="10885997" cy="758824"/>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2F3910C6-7E1E-48BE-9A11-65DB9EAF7A6E}"/>
              </a:ext>
            </a:extLst>
          </p:cNvPr>
          <p:cNvSpPr>
            <a:spLocks noGrp="1"/>
          </p:cNvSpPr>
          <p:nvPr>
            <p:ph type="sldNum" sz="quarter" idx="10"/>
          </p:nvPr>
        </p:nvSpPr>
        <p:spPr/>
        <p:txBody>
          <a:bodyPr/>
          <a:lstStyle/>
          <a:p>
            <a:fld id="{03DC2DEF-D2FE-4B45-ABA4-9F153FD1C98A}"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5578AA82-F181-4864-A062-F5B61B064852}"/>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21" name="Picture 20">
            <a:extLst>
              <a:ext uri="{FF2B5EF4-FFF2-40B4-BE49-F238E27FC236}">
                <a16:creationId xmlns:a16="http://schemas.microsoft.com/office/drawing/2014/main" id="{3A24A1F5-7F54-4445-961D-971F1032E35D}"/>
              </a:ext>
            </a:extLst>
          </p:cNvPr>
          <p:cNvPicPr>
            <a:picLocks noChangeAspect="1"/>
          </p:cNvPicPr>
          <p:nvPr userDrawn="1"/>
        </p:nvPicPr>
        <p:blipFill>
          <a:blip r:embed="rId3"/>
          <a:stretch>
            <a:fillRect/>
          </a:stretch>
        </p:blipFill>
        <p:spPr>
          <a:xfrm>
            <a:off x="5774018" y="6460579"/>
            <a:ext cx="5109570" cy="328137"/>
          </a:xfrm>
          <a:prstGeom prst="rect">
            <a:avLst/>
          </a:prstGeom>
        </p:spPr>
      </p:pic>
    </p:spTree>
    <p:extLst>
      <p:ext uri="{BB962C8B-B14F-4D97-AF65-F5344CB8AC3E}">
        <p14:creationId xmlns:p14="http://schemas.microsoft.com/office/powerpoint/2010/main" val="13472075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ext and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270625" y="1460501"/>
            <a:ext cx="5621338"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14" name="Picture 13" descr="Logo&#10;&#10;Description automatically generated">
            <a:extLst>
              <a:ext uri="{FF2B5EF4-FFF2-40B4-BE49-F238E27FC236}">
                <a16:creationId xmlns:a16="http://schemas.microsoft.com/office/drawing/2014/main" id="{766D3354-0B66-4496-AC84-D4C5A4D30188}"/>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5" name="Picture 14">
            <a:extLst>
              <a:ext uri="{FF2B5EF4-FFF2-40B4-BE49-F238E27FC236}">
                <a16:creationId xmlns:a16="http://schemas.microsoft.com/office/drawing/2014/main" id="{AD6F9B56-E428-4E67-8476-3D89177286B8}"/>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33771710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Section Header-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257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hasCustomPrompt="1"/>
          </p:nvPr>
        </p:nvSpPr>
        <p:spPr>
          <a:xfrm>
            <a:off x="876298" y="1491481"/>
            <a:ext cx="10439400" cy="1750024"/>
          </a:xfrm>
        </p:spPr>
        <p:txBody>
          <a:bodyPr anchor="b">
            <a:normAutofit/>
          </a:bodyPr>
          <a:lstStyle>
            <a:lvl1pPr algn="l">
              <a:defRPr sz="5400">
                <a:solidFill>
                  <a:srgbClr val="672E7F"/>
                </a:solidFill>
              </a:defRPr>
            </a:lvl1pPr>
          </a:lstStyle>
          <a:p>
            <a:r>
              <a:rPr lang="en-US" noProof="0" dirty="0"/>
              <a:t>Click to edit Master title style </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a:xfrm>
            <a:off x="11518900" y="6581978"/>
            <a:ext cx="461962" cy="206104"/>
          </a:xfrm>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p:nvSpPr>
        <p:spPr>
          <a:xfrm>
            <a:off x="1" y="6080272"/>
            <a:ext cx="12191999" cy="206104"/>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2">
            <a:extLst>
              <a:ext uri="{FF2B5EF4-FFF2-40B4-BE49-F238E27FC236}">
                <a16:creationId xmlns:a16="http://schemas.microsoft.com/office/drawing/2014/main" id="{E10ED78A-2A17-41C4-9030-D406C56DDF4A}"/>
              </a:ext>
            </a:extLst>
          </p:cNvPr>
          <p:cNvSpPr/>
          <p:nvPr/>
        </p:nvSpPr>
        <p:spPr>
          <a:xfrm>
            <a:off x="876298" y="3437355"/>
            <a:ext cx="5868612" cy="1613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Picture 4">
            <a:extLst>
              <a:ext uri="{FF2B5EF4-FFF2-40B4-BE49-F238E27FC236}">
                <a16:creationId xmlns:a16="http://schemas.microsoft.com/office/drawing/2014/main" id="{C029594E-D34E-471B-8DA5-50E97D30BD9E}"/>
              </a:ext>
            </a:extLst>
          </p:cNvPr>
          <p:cNvPicPr>
            <a:picLocks noChangeAspect="1"/>
          </p:cNvPicPr>
          <p:nvPr/>
        </p:nvPicPr>
        <p:blipFill>
          <a:blip r:embed="rId2"/>
          <a:srcRect/>
          <a:stretch/>
        </p:blipFill>
        <p:spPr>
          <a:xfrm>
            <a:off x="134939" y="5677965"/>
            <a:ext cx="901698" cy="1068218"/>
          </a:xfrm>
          <a:prstGeom prst="rect">
            <a:avLst/>
          </a:prstGeom>
          <a:solidFill>
            <a:schemeClr val="bg1"/>
          </a:solidFill>
        </p:spPr>
      </p:pic>
      <p:sp>
        <p:nvSpPr>
          <p:cNvPr id="12" name="Text Placeholder 11">
            <a:extLst>
              <a:ext uri="{FF2B5EF4-FFF2-40B4-BE49-F238E27FC236}">
                <a16:creationId xmlns:a16="http://schemas.microsoft.com/office/drawing/2014/main" id="{84D84AF3-FE32-46D5-B872-3BF4BB455D50}"/>
              </a:ext>
            </a:extLst>
          </p:cNvPr>
          <p:cNvSpPr>
            <a:spLocks noGrp="1"/>
          </p:cNvSpPr>
          <p:nvPr>
            <p:ph type="body" sz="quarter" idx="13"/>
          </p:nvPr>
        </p:nvSpPr>
        <p:spPr>
          <a:xfrm>
            <a:off x="876298" y="3799814"/>
            <a:ext cx="10439400" cy="914400"/>
          </a:xfrm>
        </p:spPr>
        <p:txBody>
          <a:bodyPr/>
          <a:lstStyle>
            <a:lvl1pPr marL="0" indent="0">
              <a:buNone/>
              <a:defRPr/>
            </a:lvl1pPr>
            <a:lvl2pPr marL="457200" indent="0">
              <a:buNone/>
              <a:defRPr/>
            </a:lvl2pPr>
          </a:lstStyle>
          <a:p>
            <a:pPr lvl="0"/>
            <a:r>
              <a:rPr lang="en-US"/>
              <a:t>Click to edit Master text styles</a:t>
            </a:r>
          </a:p>
        </p:txBody>
      </p:sp>
      <p:sp>
        <p:nvSpPr>
          <p:cNvPr id="9" name="Rectangle 8">
            <a:extLst>
              <a:ext uri="{FF2B5EF4-FFF2-40B4-BE49-F238E27FC236}">
                <a16:creationId xmlns:a16="http://schemas.microsoft.com/office/drawing/2014/main" id="{BB95332B-721B-4704-AA9B-BCE0489EE9F1}"/>
              </a:ext>
            </a:extLst>
          </p:cNvPr>
          <p:cNvSpPr/>
          <p:nvPr userDrawn="1"/>
        </p:nvSpPr>
        <p:spPr>
          <a:xfrm>
            <a:off x="0" y="0"/>
            <a:ext cx="12192000" cy="6257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E976F080-A809-4EF5-B6F7-2984020B69CA}"/>
              </a:ext>
            </a:extLst>
          </p:cNvPr>
          <p:cNvSpPr/>
          <p:nvPr userDrawn="1"/>
        </p:nvSpPr>
        <p:spPr>
          <a:xfrm>
            <a:off x="1" y="6080272"/>
            <a:ext cx="12191999" cy="206104"/>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1828B562-B42E-4F7B-A7CC-283BB5D4500B}"/>
              </a:ext>
            </a:extLst>
          </p:cNvPr>
          <p:cNvSpPr/>
          <p:nvPr userDrawn="1"/>
        </p:nvSpPr>
        <p:spPr>
          <a:xfrm>
            <a:off x="876298" y="3437355"/>
            <a:ext cx="5868612" cy="1613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3" name="Picture 12">
            <a:extLst>
              <a:ext uri="{FF2B5EF4-FFF2-40B4-BE49-F238E27FC236}">
                <a16:creationId xmlns:a16="http://schemas.microsoft.com/office/drawing/2014/main" id="{1329D546-047C-4C70-83B8-0EC5637CA6D9}"/>
              </a:ext>
            </a:extLst>
          </p:cNvPr>
          <p:cNvPicPr>
            <a:picLocks noChangeAspect="1"/>
          </p:cNvPicPr>
          <p:nvPr userDrawn="1"/>
        </p:nvPicPr>
        <p:blipFill>
          <a:blip r:embed="rId2"/>
          <a:srcRect/>
          <a:stretch/>
        </p:blipFill>
        <p:spPr>
          <a:xfrm>
            <a:off x="134939" y="5677965"/>
            <a:ext cx="901698" cy="1068218"/>
          </a:xfrm>
          <a:prstGeom prst="rect">
            <a:avLst/>
          </a:prstGeom>
          <a:solidFill>
            <a:schemeClr val="bg1"/>
          </a:solidFill>
        </p:spPr>
      </p:pic>
    </p:spTree>
    <p:extLst>
      <p:ext uri="{BB962C8B-B14F-4D97-AF65-F5344CB8AC3E}">
        <p14:creationId xmlns:p14="http://schemas.microsoft.com/office/powerpoint/2010/main" val="91077540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ext and Image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270625" y="1460501"/>
            <a:ext cx="5621338"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14" name="Picture 13" descr="Logo&#10;&#10;Description automatically generated">
            <a:extLst>
              <a:ext uri="{FF2B5EF4-FFF2-40B4-BE49-F238E27FC236}">
                <a16:creationId xmlns:a16="http://schemas.microsoft.com/office/drawing/2014/main" id="{766D3354-0B66-4496-AC84-D4C5A4D30188}"/>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5" name="Picture 14">
            <a:extLst>
              <a:ext uri="{FF2B5EF4-FFF2-40B4-BE49-F238E27FC236}">
                <a16:creationId xmlns:a16="http://schemas.microsoft.com/office/drawing/2014/main" id="{AD6F9B56-E428-4E67-8476-3D89177286B8}"/>
              </a:ext>
            </a:extLst>
          </p:cNvPr>
          <p:cNvPicPr>
            <a:picLocks noChangeAspect="1"/>
          </p:cNvPicPr>
          <p:nvPr userDrawn="1"/>
        </p:nvPicPr>
        <p:blipFill>
          <a:blip r:embed="rId3"/>
          <a:stretch>
            <a:fillRect/>
          </a:stretch>
        </p:blipFill>
        <p:spPr>
          <a:xfrm>
            <a:off x="6096000" y="6506389"/>
            <a:ext cx="5109570" cy="328137"/>
          </a:xfrm>
          <a:prstGeom prst="rect">
            <a:avLst/>
          </a:prstGeom>
        </p:spPr>
      </p:pic>
      <p:cxnSp>
        <p:nvCxnSpPr>
          <p:cNvPr id="10" name="Straight Connector 9">
            <a:extLst>
              <a:ext uri="{FF2B5EF4-FFF2-40B4-BE49-F238E27FC236}">
                <a16:creationId xmlns:a16="http://schemas.microsoft.com/office/drawing/2014/main" id="{83709F3E-D0B9-47A5-AE70-4CBD9640F9B4}"/>
              </a:ext>
            </a:extLst>
          </p:cNvPr>
          <p:cNvCxnSpPr>
            <a:cxnSpLocks/>
          </p:cNvCxnSpPr>
          <p:nvPr userDrawn="1"/>
        </p:nvCxnSpPr>
        <p:spPr>
          <a:xfrm>
            <a:off x="3403651" y="1233488"/>
            <a:ext cx="5384698" cy="0"/>
          </a:xfrm>
          <a:prstGeom prst="line">
            <a:avLst/>
          </a:prstGeom>
          <a:ln w="28575">
            <a:solidFill>
              <a:srgbClr val="529B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02824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xt and Imag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270625" y="1460501"/>
            <a:ext cx="5621338"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14" name="Picture 13" descr="Logo&#10;&#10;Description automatically generated">
            <a:extLst>
              <a:ext uri="{FF2B5EF4-FFF2-40B4-BE49-F238E27FC236}">
                <a16:creationId xmlns:a16="http://schemas.microsoft.com/office/drawing/2014/main" id="{766D3354-0B66-4496-AC84-D4C5A4D30188}"/>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5" name="Picture 14">
            <a:extLst>
              <a:ext uri="{FF2B5EF4-FFF2-40B4-BE49-F238E27FC236}">
                <a16:creationId xmlns:a16="http://schemas.microsoft.com/office/drawing/2014/main" id="{AD6F9B56-E428-4E67-8476-3D89177286B8}"/>
              </a:ext>
            </a:extLst>
          </p:cNvPr>
          <p:cNvPicPr>
            <a:picLocks noChangeAspect="1"/>
          </p:cNvPicPr>
          <p:nvPr userDrawn="1"/>
        </p:nvPicPr>
        <p:blipFill>
          <a:blip r:embed="rId3"/>
          <a:stretch>
            <a:fillRect/>
          </a:stretch>
        </p:blipFill>
        <p:spPr>
          <a:xfrm>
            <a:off x="6096000" y="6506389"/>
            <a:ext cx="5109570" cy="328137"/>
          </a:xfrm>
          <a:prstGeom prst="rect">
            <a:avLst/>
          </a:prstGeom>
        </p:spPr>
      </p:pic>
      <p:cxnSp>
        <p:nvCxnSpPr>
          <p:cNvPr id="10" name="Straight Connector 9">
            <a:extLst>
              <a:ext uri="{FF2B5EF4-FFF2-40B4-BE49-F238E27FC236}">
                <a16:creationId xmlns:a16="http://schemas.microsoft.com/office/drawing/2014/main" id="{83709F3E-D0B9-47A5-AE70-4CBD9640F9B4}"/>
              </a:ext>
            </a:extLst>
          </p:cNvPr>
          <p:cNvCxnSpPr>
            <a:cxnSpLocks/>
          </p:cNvCxnSpPr>
          <p:nvPr userDrawn="1"/>
        </p:nvCxnSpPr>
        <p:spPr>
          <a:xfrm>
            <a:off x="3403651" y="1233488"/>
            <a:ext cx="5384698" cy="0"/>
          </a:xfrm>
          <a:prstGeom prst="line">
            <a:avLst/>
          </a:prstGeom>
          <a:ln w="28575">
            <a:solidFill>
              <a:srgbClr val="529B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44050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mplementary Inform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854904" y="1783832"/>
            <a:ext cx="8037058"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10;&#10;Description automatically generated">
            <a:extLst>
              <a:ext uri="{FF2B5EF4-FFF2-40B4-BE49-F238E27FC236}">
                <a16:creationId xmlns:a16="http://schemas.microsoft.com/office/drawing/2014/main" id="{42F06679-C001-4EEF-A78A-3E5C2357D658}"/>
              </a:ext>
            </a:extLst>
          </p:cNvPr>
          <p:cNvPicPr>
            <a:picLocks noChangeAspect="1"/>
          </p:cNvPicPr>
          <p:nvPr userDrawn="1"/>
        </p:nvPicPr>
        <p:blipFill>
          <a:blip r:embed="rId2"/>
          <a:stretch>
            <a:fillRect/>
          </a:stretch>
        </p:blipFill>
        <p:spPr>
          <a:xfrm>
            <a:off x="129396" y="42577"/>
            <a:ext cx="732138" cy="867345"/>
          </a:xfrm>
          <a:prstGeom prst="rect">
            <a:avLst/>
          </a:prstGeom>
        </p:spPr>
      </p:pic>
      <p:pic>
        <p:nvPicPr>
          <p:cNvPr id="36" name="Picture 35">
            <a:extLst>
              <a:ext uri="{FF2B5EF4-FFF2-40B4-BE49-F238E27FC236}">
                <a16:creationId xmlns:a16="http://schemas.microsoft.com/office/drawing/2014/main" id="{4DFB0CA0-D79D-45BD-B3B1-924B3F81EF62}"/>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241462061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Image with Heading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Image with Head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tx1"/>
                </a:solidFill>
              </a:defRPr>
            </a:lvl1pPr>
          </a:lstStyle>
          <a:p>
            <a:r>
              <a:rPr lang="en-US" noProof="0" dirty="0"/>
              <a:t>Click to edit Master title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pic>
        <p:nvPicPr>
          <p:cNvPr id="3" name="Picture 2">
            <a:extLst>
              <a:ext uri="{FF2B5EF4-FFF2-40B4-BE49-F238E27FC236}">
                <a16:creationId xmlns:a16="http://schemas.microsoft.com/office/drawing/2014/main" id="{4DB69691-771C-41AC-A41B-1006C89EE7A6}"/>
              </a:ext>
            </a:extLst>
          </p:cNvPr>
          <p:cNvPicPr>
            <a:picLocks noChangeAspect="1"/>
          </p:cNvPicPr>
          <p:nvPr userDrawn="1"/>
        </p:nvPicPr>
        <p:blipFill>
          <a:blip r:embed="rId2"/>
          <a:stretch>
            <a:fillRect/>
          </a:stretch>
        </p:blipFill>
        <p:spPr>
          <a:xfrm>
            <a:off x="6157598" y="6478031"/>
            <a:ext cx="5109570" cy="328137"/>
          </a:xfrm>
          <a:prstGeom prst="rect">
            <a:avLst/>
          </a:prstGeom>
        </p:spPr>
      </p:pic>
    </p:spTree>
    <p:extLst>
      <p:ext uri="{BB962C8B-B14F-4D97-AF65-F5344CB8AC3E}">
        <p14:creationId xmlns:p14="http://schemas.microsoft.com/office/powerpoint/2010/main" val="227479832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mpare Text with Headings">
    <p:spTree>
      <p:nvGrpSpPr>
        <p:cNvPr id="1" name=""/>
        <p:cNvGrpSpPr/>
        <p:nvPr/>
      </p:nvGrpSpPr>
      <p:grpSpPr>
        <a:xfrm>
          <a:off x="0" y="0"/>
          <a:ext cx="0" cy="0"/>
          <a:chOff x="0" y="0"/>
          <a:chExt cx="0" cy="0"/>
        </a:xfrm>
      </p:grpSpPr>
      <p:sp>
        <p:nvSpPr>
          <p:cNvPr id="15" name="Text Placeholder 10">
            <a:extLst>
              <a:ext uri="{FF2B5EF4-FFF2-40B4-BE49-F238E27FC236}">
                <a16:creationId xmlns:a16="http://schemas.microsoft.com/office/drawing/2014/main" id="{154C8A9A-6E33-4A98-AF7F-9B615596C21C}"/>
              </a:ext>
            </a:extLst>
          </p:cNvPr>
          <p:cNvSpPr>
            <a:spLocks noGrp="1"/>
          </p:cNvSpPr>
          <p:nvPr>
            <p:ph type="body" sz="quarter" idx="18"/>
          </p:nvPr>
        </p:nvSpPr>
        <p:spPr>
          <a:xfrm>
            <a:off x="6319838" y="1690777"/>
            <a:ext cx="5468936" cy="4509998"/>
          </a:xfrm>
          <a:solidFill>
            <a:schemeClr val="bg1"/>
          </a:solidFill>
        </p:spPr>
        <p:txBody>
          <a:bodyPr/>
          <a:lstStyle>
            <a:lvl1pPr marL="0" indent="0">
              <a:buNone/>
              <a:defRPr/>
            </a:lvl1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6" y="260351"/>
            <a:ext cx="10782480" cy="758824"/>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8" y="1311364"/>
            <a:ext cx="4014893" cy="7588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37654" y="1400320"/>
            <a:ext cx="3779261" cy="580912"/>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1" name="Text Placeholder 10">
            <a:extLst>
              <a:ext uri="{FF2B5EF4-FFF2-40B4-BE49-F238E27FC236}">
                <a16:creationId xmlns:a16="http://schemas.microsoft.com/office/drawing/2014/main" id="{35D01439-C038-4DB4-86ED-95D60DE16D6B}"/>
              </a:ext>
            </a:extLst>
          </p:cNvPr>
          <p:cNvSpPr>
            <a:spLocks noGrp="1"/>
          </p:cNvSpPr>
          <p:nvPr>
            <p:ph type="body" sz="quarter" idx="17"/>
          </p:nvPr>
        </p:nvSpPr>
        <p:spPr>
          <a:xfrm>
            <a:off x="463552" y="1690777"/>
            <a:ext cx="5468936" cy="4509998"/>
          </a:xfrm>
          <a:solidFill>
            <a:schemeClr val="bg1"/>
          </a:solidFill>
        </p:spPr>
        <p:txBody>
          <a:bodyPr/>
          <a:lstStyle>
            <a:lvl1pPr marL="0" indent="0">
              <a:buNone/>
              <a:defRPr/>
            </a:lvl1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Rectangle 16">
            <a:extLst>
              <a:ext uri="{FF2B5EF4-FFF2-40B4-BE49-F238E27FC236}">
                <a16:creationId xmlns:a16="http://schemas.microsoft.com/office/drawing/2014/main" id="{360465AC-FEBD-487F-B397-420DDB72843A}"/>
              </a:ext>
            </a:extLst>
          </p:cNvPr>
          <p:cNvSpPr/>
          <p:nvPr userDrawn="1"/>
        </p:nvSpPr>
        <p:spPr>
          <a:xfrm>
            <a:off x="463552" y="1305279"/>
            <a:ext cx="4014893" cy="7588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 name="Text Placeholder 8">
            <a:extLst>
              <a:ext uri="{FF2B5EF4-FFF2-40B4-BE49-F238E27FC236}">
                <a16:creationId xmlns:a16="http://schemas.microsoft.com/office/drawing/2014/main" id="{E10FF8AB-ECAB-4211-8BBA-EFC4DD19A1A8}"/>
              </a:ext>
            </a:extLst>
          </p:cNvPr>
          <p:cNvSpPr>
            <a:spLocks noGrp="1"/>
          </p:cNvSpPr>
          <p:nvPr>
            <p:ph type="body" sz="quarter" idx="19" hasCustomPrompt="1"/>
          </p:nvPr>
        </p:nvSpPr>
        <p:spPr>
          <a:xfrm>
            <a:off x="581368" y="1394235"/>
            <a:ext cx="3779261" cy="580912"/>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pic>
        <p:nvPicPr>
          <p:cNvPr id="25" name="Picture 24" descr="Logo&#10;&#10;Description automatically generated">
            <a:extLst>
              <a:ext uri="{FF2B5EF4-FFF2-40B4-BE49-F238E27FC236}">
                <a16:creationId xmlns:a16="http://schemas.microsoft.com/office/drawing/2014/main" id="{109CF529-44AE-473D-BC8E-E622A3E28F78}"/>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26" name="Picture 25">
            <a:extLst>
              <a:ext uri="{FF2B5EF4-FFF2-40B4-BE49-F238E27FC236}">
                <a16:creationId xmlns:a16="http://schemas.microsoft.com/office/drawing/2014/main" id="{0C18FF28-AA2B-43A6-B53A-E97E1228F47A}"/>
              </a:ext>
            </a:extLst>
          </p:cNvPr>
          <p:cNvPicPr>
            <a:picLocks noChangeAspect="1"/>
          </p:cNvPicPr>
          <p:nvPr userDrawn="1"/>
        </p:nvPicPr>
        <p:blipFill>
          <a:blip r:embed="rId3"/>
          <a:stretch>
            <a:fillRect/>
          </a:stretch>
        </p:blipFill>
        <p:spPr>
          <a:xfrm>
            <a:off x="6096000" y="6520961"/>
            <a:ext cx="5109570" cy="328137"/>
          </a:xfrm>
          <a:prstGeom prst="rect">
            <a:avLst/>
          </a:prstGeom>
        </p:spPr>
      </p:pic>
    </p:spTree>
    <p:extLst>
      <p:ext uri="{BB962C8B-B14F-4D97-AF65-F5344CB8AC3E}">
        <p14:creationId xmlns:p14="http://schemas.microsoft.com/office/powerpoint/2010/main" val="127032462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mpare Images with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16985" cy="758824"/>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60362"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60362" y="1233488"/>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23874"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pic>
        <p:nvPicPr>
          <p:cNvPr id="16" name="Picture 15" descr="Logo&#10;&#10;Description automatically generated">
            <a:extLst>
              <a:ext uri="{FF2B5EF4-FFF2-40B4-BE49-F238E27FC236}">
                <a16:creationId xmlns:a16="http://schemas.microsoft.com/office/drawing/2014/main" id="{ECD9559C-8B28-4EFE-BB59-8028607BE257}"/>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8" name="Picture 17">
            <a:extLst>
              <a:ext uri="{FF2B5EF4-FFF2-40B4-BE49-F238E27FC236}">
                <a16:creationId xmlns:a16="http://schemas.microsoft.com/office/drawing/2014/main" id="{054C29B0-7582-495E-BDDA-AEAACE0A91CD}"/>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365373863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mpare Images with Headings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19" name="Picture 18" descr="Logo&#10;&#10;Description automatically generated">
            <a:extLst>
              <a:ext uri="{FF2B5EF4-FFF2-40B4-BE49-F238E27FC236}">
                <a16:creationId xmlns:a16="http://schemas.microsoft.com/office/drawing/2014/main" id="{9DD5BB11-ADD0-42B3-9E06-EF4DC0737291}"/>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20" name="Picture 19">
            <a:extLst>
              <a:ext uri="{FF2B5EF4-FFF2-40B4-BE49-F238E27FC236}">
                <a16:creationId xmlns:a16="http://schemas.microsoft.com/office/drawing/2014/main" id="{DB1509CF-381B-4C04-8389-763007839295}"/>
              </a:ext>
            </a:extLst>
          </p:cNvPr>
          <p:cNvPicPr>
            <a:picLocks noChangeAspect="1"/>
          </p:cNvPicPr>
          <p:nvPr userDrawn="1"/>
        </p:nvPicPr>
        <p:blipFill>
          <a:blip r:embed="rId3"/>
          <a:stretch>
            <a:fillRect/>
          </a:stretch>
        </p:blipFill>
        <p:spPr>
          <a:xfrm>
            <a:off x="169653" y="6418819"/>
            <a:ext cx="5109570" cy="328137"/>
          </a:xfrm>
          <a:prstGeom prst="rect">
            <a:avLst/>
          </a:prstGeom>
        </p:spPr>
      </p:pic>
    </p:spTree>
    <p:extLst>
      <p:ext uri="{BB962C8B-B14F-4D97-AF65-F5344CB8AC3E}">
        <p14:creationId xmlns:p14="http://schemas.microsoft.com/office/powerpoint/2010/main" val="268186982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mpare 2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descr="Logo&#10;&#10;Description automatically generated">
            <a:extLst>
              <a:ext uri="{FF2B5EF4-FFF2-40B4-BE49-F238E27FC236}">
                <a16:creationId xmlns:a16="http://schemas.microsoft.com/office/drawing/2014/main" id="{0EAA87FD-48A5-4CA5-9D21-F2946B1BCC10}"/>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9" name="Picture 18">
            <a:extLst>
              <a:ext uri="{FF2B5EF4-FFF2-40B4-BE49-F238E27FC236}">
                <a16:creationId xmlns:a16="http://schemas.microsoft.com/office/drawing/2014/main" id="{E1CAAD19-5BA6-4BAE-912B-A6AC7C82E76E}"/>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310695873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mpare 2">
    <p:bg>
      <p:bgPr>
        <a:gradFill flip="none" rotWithShape="1">
          <a:gsLst>
            <a:gs pos="0">
              <a:srgbClr val="DFB1E7">
                <a:alpha val="43000"/>
              </a:srgbClr>
            </a:gs>
            <a:gs pos="23000">
              <a:srgbClr val="B6A7DD">
                <a:alpha val="67000"/>
              </a:srgbClr>
            </a:gs>
            <a:gs pos="41000">
              <a:srgbClr val="A7C9E1">
                <a:alpha val="86000"/>
              </a:srgbClr>
            </a:gs>
            <a:gs pos="74000">
              <a:srgbClr val="A0E2D1">
                <a:alpha val="77000"/>
              </a:srgbClr>
            </a:gs>
          </a:gsLst>
          <a:lin ang="162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355237"/>
            <a:ext cx="11520487" cy="755649"/>
          </a:xfrm>
        </p:spPr>
        <p:txBody>
          <a:bodyPr/>
          <a:lstStyle>
            <a:lvl1pPr algn="ctr">
              <a:defRPr>
                <a:solidFill>
                  <a:schemeClr val="bg1"/>
                </a:solidFill>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rgbClr val="40404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rgbClr val="404040"/>
                </a:solidFill>
              </a:defRPr>
            </a:lvl1pPr>
            <a:lvl2pPr>
              <a:defRPr sz="1600">
                <a:solidFill>
                  <a:srgbClr val="404040"/>
                </a:solidFill>
              </a:defRPr>
            </a:lvl2pPr>
            <a:lvl3pPr>
              <a:defRPr sz="1400">
                <a:solidFill>
                  <a:srgbClr val="404040"/>
                </a:solidFill>
              </a:defRPr>
            </a:lvl3pPr>
            <a:lvl4pPr>
              <a:defRPr sz="1200">
                <a:solidFill>
                  <a:srgbClr val="404040"/>
                </a:solidFill>
              </a:defRPr>
            </a:lvl4pPr>
            <a:lvl5pPr>
              <a:defRPr sz="12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rgbClr val="40404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rgbClr val="404040"/>
                </a:solidFill>
              </a:defRPr>
            </a:lvl1pPr>
            <a:lvl2pPr>
              <a:defRPr sz="1600">
                <a:solidFill>
                  <a:srgbClr val="404040"/>
                </a:solidFill>
              </a:defRPr>
            </a:lvl2pPr>
            <a:lvl3pPr>
              <a:defRPr sz="1400">
                <a:solidFill>
                  <a:srgbClr val="404040"/>
                </a:solidFill>
              </a:defRPr>
            </a:lvl3pPr>
            <a:lvl4pPr>
              <a:defRPr sz="1200">
                <a:solidFill>
                  <a:srgbClr val="404040"/>
                </a:solidFill>
              </a:defRPr>
            </a:lvl4pPr>
            <a:lvl5pPr>
              <a:defRPr sz="12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25" name="Picture 24">
            <a:extLst>
              <a:ext uri="{FF2B5EF4-FFF2-40B4-BE49-F238E27FC236}">
                <a16:creationId xmlns:a16="http://schemas.microsoft.com/office/drawing/2014/main" id="{1681AB37-4853-4364-8535-D0FE57273B71}"/>
              </a:ext>
            </a:extLst>
          </p:cNvPr>
          <p:cNvPicPr>
            <a:picLocks noChangeAspect="1"/>
          </p:cNvPicPr>
          <p:nvPr userDrawn="1"/>
        </p:nvPicPr>
        <p:blipFill>
          <a:blip r:embed="rId2"/>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38154248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Highligh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p:nvSpPr>
        <p:spPr>
          <a:xfrm>
            <a:off x="0" y="0"/>
            <a:ext cx="5138058" cy="6858000"/>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011786"/>
            <a:ext cx="5272764" cy="183596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p:nvSpPr>
        <p:spPr>
          <a:xfrm>
            <a:off x="0" y="5994400"/>
            <a:ext cx="4093029" cy="863600"/>
          </a:xfrm>
          <a:prstGeom prst="rect">
            <a:avLst/>
          </a:prstGeom>
          <a:solidFill>
            <a:srgbClr val="016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p:nvSpPr>
        <p:spPr>
          <a:xfrm>
            <a:off x="2189075" y="863600"/>
            <a:ext cx="4093029" cy="138576"/>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7A631F9D-6DAE-477B-9E34-AACBA5C528EA}"/>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21" name="Picture 20">
            <a:extLst>
              <a:ext uri="{FF2B5EF4-FFF2-40B4-BE49-F238E27FC236}">
                <a16:creationId xmlns:a16="http://schemas.microsoft.com/office/drawing/2014/main" id="{DB136137-5A99-42A4-97F5-A9FE80E94D35}"/>
              </a:ext>
            </a:extLst>
          </p:cNvPr>
          <p:cNvPicPr>
            <a:picLocks noChangeAspect="1"/>
          </p:cNvPicPr>
          <p:nvPr/>
        </p:nvPicPr>
        <p:blipFill>
          <a:blip r:embed="rId3"/>
          <a:stretch>
            <a:fillRect/>
          </a:stretch>
        </p:blipFill>
        <p:spPr>
          <a:xfrm>
            <a:off x="5696384" y="6460579"/>
            <a:ext cx="5109570" cy="328137"/>
          </a:xfrm>
          <a:prstGeom prst="rect">
            <a:avLst/>
          </a:prstGeom>
        </p:spPr>
      </p:pic>
      <p:sp>
        <p:nvSpPr>
          <p:cNvPr id="12" name="Rectangle 11">
            <a:extLst>
              <a:ext uri="{FF2B5EF4-FFF2-40B4-BE49-F238E27FC236}">
                <a16:creationId xmlns:a16="http://schemas.microsoft.com/office/drawing/2014/main" id="{77ABDD57-AFE9-465B-A624-FCDB14CC3975}"/>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EC7F74C-E462-4094-9503-28F87659032B}"/>
              </a:ext>
            </a:extLst>
          </p:cNvPr>
          <p:cNvSpPr/>
          <p:nvPr userDrawn="1"/>
        </p:nvSpPr>
        <p:spPr>
          <a:xfrm>
            <a:off x="0" y="0"/>
            <a:ext cx="5138058" cy="6858000"/>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20F0A2A-2D0F-4B85-94D6-DB6DB64D5CE7}"/>
              </a:ext>
            </a:extLst>
          </p:cNvPr>
          <p:cNvSpPr/>
          <p:nvPr userDrawn="1"/>
        </p:nvSpPr>
        <p:spPr>
          <a:xfrm>
            <a:off x="0" y="5994400"/>
            <a:ext cx="4093029" cy="863600"/>
          </a:xfrm>
          <a:prstGeom prst="rect">
            <a:avLst/>
          </a:prstGeom>
          <a:solidFill>
            <a:srgbClr val="016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B9AECD5-4847-4059-9845-BCF47FF1C2B6}"/>
              </a:ext>
            </a:extLst>
          </p:cNvPr>
          <p:cNvSpPr/>
          <p:nvPr userDrawn="1"/>
        </p:nvSpPr>
        <p:spPr>
          <a:xfrm>
            <a:off x="2189075" y="863600"/>
            <a:ext cx="4093029" cy="138576"/>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Logo&#10;&#10;Description automatically generated">
            <a:extLst>
              <a:ext uri="{FF2B5EF4-FFF2-40B4-BE49-F238E27FC236}">
                <a16:creationId xmlns:a16="http://schemas.microsoft.com/office/drawing/2014/main" id="{C93A7E86-E307-4BE6-BC7A-770A8CB54E35}"/>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9" name="Picture 18">
            <a:extLst>
              <a:ext uri="{FF2B5EF4-FFF2-40B4-BE49-F238E27FC236}">
                <a16:creationId xmlns:a16="http://schemas.microsoft.com/office/drawing/2014/main" id="{0D159833-3AB5-43E6-9EDE-D148C6EF3E42}"/>
              </a:ext>
            </a:extLst>
          </p:cNvPr>
          <p:cNvPicPr>
            <a:picLocks noChangeAspect="1"/>
          </p:cNvPicPr>
          <p:nvPr userDrawn="1"/>
        </p:nvPicPr>
        <p:blipFill>
          <a:blip r:embed="rId3"/>
          <a:stretch>
            <a:fillRect/>
          </a:stretch>
        </p:blipFill>
        <p:spPr>
          <a:xfrm>
            <a:off x="5696384" y="6460579"/>
            <a:ext cx="5109570" cy="328137"/>
          </a:xfrm>
          <a:prstGeom prst="rect">
            <a:avLst/>
          </a:prstGeom>
        </p:spPr>
      </p:pic>
    </p:spTree>
    <p:extLst>
      <p:ext uri="{BB962C8B-B14F-4D97-AF65-F5344CB8AC3E}">
        <p14:creationId xmlns:p14="http://schemas.microsoft.com/office/powerpoint/2010/main" val="406464305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List of 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6" y="260351"/>
            <a:ext cx="10825612" cy="758824"/>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2344891"/>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591252" y="2508794"/>
            <a:ext cx="2336800" cy="3482116"/>
          </a:xfrm>
        </p:spPr>
        <p:txBody>
          <a:bodyPr anchor="t">
            <a:noAutofit/>
          </a:bodyPr>
          <a:lstStyle>
            <a:lvl1pPr marL="285750" indent="-285750" algn="l">
              <a:buFont typeface="Arial" panose="020B0604020202020204" pitchFamily="34" charset="0"/>
              <a:buChar char="•"/>
              <a:defRPr sz="16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21" name="Text Placeholder 39">
            <a:extLst>
              <a:ext uri="{FF2B5EF4-FFF2-40B4-BE49-F238E27FC236}">
                <a16:creationId xmlns:a16="http://schemas.microsoft.com/office/drawing/2014/main" id="{8D0652FC-88A0-4C9C-8190-B0D0F13F3224}"/>
              </a:ext>
            </a:extLst>
          </p:cNvPr>
          <p:cNvSpPr>
            <a:spLocks noGrp="1"/>
          </p:cNvSpPr>
          <p:nvPr>
            <p:ph type="body" sz="quarter" idx="23" hasCustomPrompt="1"/>
          </p:nvPr>
        </p:nvSpPr>
        <p:spPr>
          <a:xfrm>
            <a:off x="591252" y="1517433"/>
            <a:ext cx="2336800" cy="707416"/>
          </a:xfrm>
        </p:spPr>
        <p:txBody>
          <a:bodyPr anchor="t">
            <a:noAutofit/>
          </a:bodyPr>
          <a:lstStyle>
            <a:lvl1pPr marL="0" indent="0" algn="ctr">
              <a:buNone/>
              <a:defRPr sz="2000" b="1">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pic>
        <p:nvPicPr>
          <p:cNvPr id="40" name="Picture 39" descr="Logo&#10;&#10;Description automatically generated">
            <a:extLst>
              <a:ext uri="{FF2B5EF4-FFF2-40B4-BE49-F238E27FC236}">
                <a16:creationId xmlns:a16="http://schemas.microsoft.com/office/drawing/2014/main" id="{E86D0EC7-E498-4A03-A038-C2F7359884EA}"/>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51" name="Picture 50">
            <a:extLst>
              <a:ext uri="{FF2B5EF4-FFF2-40B4-BE49-F238E27FC236}">
                <a16:creationId xmlns:a16="http://schemas.microsoft.com/office/drawing/2014/main" id="{6337B338-ED71-4A29-B9A4-1414A83955F1}"/>
              </a:ext>
            </a:extLst>
          </p:cNvPr>
          <p:cNvPicPr>
            <a:picLocks noChangeAspect="1"/>
          </p:cNvPicPr>
          <p:nvPr userDrawn="1"/>
        </p:nvPicPr>
        <p:blipFill>
          <a:blip r:embed="rId3"/>
          <a:stretch>
            <a:fillRect/>
          </a:stretch>
        </p:blipFill>
        <p:spPr>
          <a:xfrm>
            <a:off x="6096000" y="6506389"/>
            <a:ext cx="5109570" cy="328137"/>
          </a:xfrm>
          <a:prstGeom prst="rect">
            <a:avLst/>
          </a:prstGeom>
        </p:spPr>
      </p:pic>
      <p:cxnSp>
        <p:nvCxnSpPr>
          <p:cNvPr id="22" name="Straight Connector 21">
            <a:extLst>
              <a:ext uri="{FF2B5EF4-FFF2-40B4-BE49-F238E27FC236}">
                <a16:creationId xmlns:a16="http://schemas.microsoft.com/office/drawing/2014/main" id="{D7908E26-3D05-4AE0-9BA8-1F96147F2C4A}"/>
              </a:ext>
            </a:extLst>
          </p:cNvPr>
          <p:cNvCxnSpPr/>
          <p:nvPr userDrawn="1"/>
        </p:nvCxnSpPr>
        <p:spPr>
          <a:xfrm>
            <a:off x="3505963" y="2344891"/>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39">
            <a:extLst>
              <a:ext uri="{FF2B5EF4-FFF2-40B4-BE49-F238E27FC236}">
                <a16:creationId xmlns:a16="http://schemas.microsoft.com/office/drawing/2014/main" id="{E1D4F247-522F-4527-9C27-ECC03950B864}"/>
              </a:ext>
            </a:extLst>
          </p:cNvPr>
          <p:cNvSpPr>
            <a:spLocks noGrp="1"/>
          </p:cNvSpPr>
          <p:nvPr>
            <p:ph type="body" sz="quarter" idx="26" hasCustomPrompt="1"/>
          </p:nvPr>
        </p:nvSpPr>
        <p:spPr>
          <a:xfrm>
            <a:off x="3505963" y="2508794"/>
            <a:ext cx="2336800" cy="3482116"/>
          </a:xfrm>
        </p:spPr>
        <p:txBody>
          <a:bodyPr anchor="t">
            <a:noAutofit/>
          </a:bodyPr>
          <a:lstStyle>
            <a:lvl1pPr marL="285750" indent="-285750" algn="l">
              <a:buFont typeface="Arial" panose="020B0604020202020204" pitchFamily="34" charset="0"/>
              <a:buChar char="•"/>
              <a:defRPr sz="16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28" name="Text Placeholder 39">
            <a:extLst>
              <a:ext uri="{FF2B5EF4-FFF2-40B4-BE49-F238E27FC236}">
                <a16:creationId xmlns:a16="http://schemas.microsoft.com/office/drawing/2014/main" id="{B24CA853-C5AF-415A-9BB6-91D2E8716135}"/>
              </a:ext>
            </a:extLst>
          </p:cNvPr>
          <p:cNvSpPr>
            <a:spLocks noGrp="1"/>
          </p:cNvSpPr>
          <p:nvPr>
            <p:ph type="body" sz="quarter" idx="27" hasCustomPrompt="1"/>
          </p:nvPr>
        </p:nvSpPr>
        <p:spPr>
          <a:xfrm>
            <a:off x="3505963" y="1517433"/>
            <a:ext cx="2336800" cy="707416"/>
          </a:xfrm>
        </p:spPr>
        <p:txBody>
          <a:bodyPr anchor="t">
            <a:noAutofit/>
          </a:bodyPr>
          <a:lstStyle>
            <a:lvl1pPr marL="0" indent="0" algn="ctr">
              <a:buNone/>
              <a:defRPr sz="2000" b="1">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33" name="Straight Connector 32">
            <a:extLst>
              <a:ext uri="{FF2B5EF4-FFF2-40B4-BE49-F238E27FC236}">
                <a16:creationId xmlns:a16="http://schemas.microsoft.com/office/drawing/2014/main" id="{F75D05DD-8822-4CA3-87E5-56DDC68602A4}"/>
              </a:ext>
            </a:extLst>
          </p:cNvPr>
          <p:cNvCxnSpPr/>
          <p:nvPr userDrawn="1"/>
        </p:nvCxnSpPr>
        <p:spPr>
          <a:xfrm>
            <a:off x="6420674" y="2353501"/>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9">
            <a:extLst>
              <a:ext uri="{FF2B5EF4-FFF2-40B4-BE49-F238E27FC236}">
                <a16:creationId xmlns:a16="http://schemas.microsoft.com/office/drawing/2014/main" id="{CE03E590-2135-4BBC-ACFD-6B37E9994353}"/>
              </a:ext>
            </a:extLst>
          </p:cNvPr>
          <p:cNvSpPr>
            <a:spLocks noGrp="1"/>
          </p:cNvSpPr>
          <p:nvPr>
            <p:ph type="body" sz="quarter" idx="28" hasCustomPrompt="1"/>
          </p:nvPr>
        </p:nvSpPr>
        <p:spPr>
          <a:xfrm>
            <a:off x="6420674" y="2517404"/>
            <a:ext cx="2336800" cy="3482116"/>
          </a:xfrm>
        </p:spPr>
        <p:txBody>
          <a:bodyPr anchor="t">
            <a:noAutofit/>
          </a:bodyPr>
          <a:lstStyle>
            <a:lvl1pPr marL="285750" indent="-285750" algn="l">
              <a:buFont typeface="Arial" panose="020B0604020202020204" pitchFamily="34" charset="0"/>
              <a:buChar char="•"/>
              <a:defRPr sz="16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56EB3030-3D3B-4FEF-B118-A718B6A75E76}"/>
              </a:ext>
            </a:extLst>
          </p:cNvPr>
          <p:cNvSpPr>
            <a:spLocks noGrp="1"/>
          </p:cNvSpPr>
          <p:nvPr>
            <p:ph type="body" sz="quarter" idx="29" hasCustomPrompt="1"/>
          </p:nvPr>
        </p:nvSpPr>
        <p:spPr>
          <a:xfrm>
            <a:off x="6420674" y="1526043"/>
            <a:ext cx="2336800" cy="707416"/>
          </a:xfrm>
        </p:spPr>
        <p:txBody>
          <a:bodyPr anchor="t">
            <a:noAutofit/>
          </a:bodyPr>
          <a:lstStyle>
            <a:lvl1pPr marL="0" indent="0" algn="ctr">
              <a:buNone/>
              <a:defRPr sz="2000" b="1">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36" name="Straight Connector 35">
            <a:extLst>
              <a:ext uri="{FF2B5EF4-FFF2-40B4-BE49-F238E27FC236}">
                <a16:creationId xmlns:a16="http://schemas.microsoft.com/office/drawing/2014/main" id="{CD1249C6-6F0C-4873-9404-18BC4407536C}"/>
              </a:ext>
            </a:extLst>
          </p:cNvPr>
          <p:cNvCxnSpPr/>
          <p:nvPr userDrawn="1"/>
        </p:nvCxnSpPr>
        <p:spPr>
          <a:xfrm>
            <a:off x="9335561" y="2353501"/>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 Placeholder 39">
            <a:extLst>
              <a:ext uri="{FF2B5EF4-FFF2-40B4-BE49-F238E27FC236}">
                <a16:creationId xmlns:a16="http://schemas.microsoft.com/office/drawing/2014/main" id="{96F71412-92AD-4C9B-A3E9-C35E40FCB3DD}"/>
              </a:ext>
            </a:extLst>
          </p:cNvPr>
          <p:cNvSpPr>
            <a:spLocks noGrp="1"/>
          </p:cNvSpPr>
          <p:nvPr>
            <p:ph type="body" sz="quarter" idx="30" hasCustomPrompt="1"/>
          </p:nvPr>
        </p:nvSpPr>
        <p:spPr>
          <a:xfrm>
            <a:off x="9335561" y="2517404"/>
            <a:ext cx="2336800" cy="3482116"/>
          </a:xfrm>
        </p:spPr>
        <p:txBody>
          <a:bodyPr anchor="t">
            <a:noAutofit/>
          </a:bodyPr>
          <a:lstStyle>
            <a:lvl1pPr marL="285750" indent="-285750" algn="l">
              <a:buFont typeface="Arial" panose="020B0604020202020204" pitchFamily="34" charset="0"/>
              <a:buChar char="•"/>
              <a:defRPr sz="16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9" name="Text Placeholder 39">
            <a:extLst>
              <a:ext uri="{FF2B5EF4-FFF2-40B4-BE49-F238E27FC236}">
                <a16:creationId xmlns:a16="http://schemas.microsoft.com/office/drawing/2014/main" id="{55E4D4C8-4A9E-4C9D-8603-6F38FDA38452}"/>
              </a:ext>
            </a:extLst>
          </p:cNvPr>
          <p:cNvSpPr>
            <a:spLocks noGrp="1"/>
          </p:cNvSpPr>
          <p:nvPr>
            <p:ph type="body" sz="quarter" idx="31" hasCustomPrompt="1"/>
          </p:nvPr>
        </p:nvSpPr>
        <p:spPr>
          <a:xfrm>
            <a:off x="9335561" y="1526043"/>
            <a:ext cx="2336800" cy="707416"/>
          </a:xfrm>
        </p:spPr>
        <p:txBody>
          <a:bodyPr anchor="t">
            <a:noAutofit/>
          </a:bodyPr>
          <a:lstStyle>
            <a:lvl1pPr marL="0" indent="0" algn="ctr">
              <a:buNone/>
              <a:defRPr sz="2000" b="1">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40911056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List of Four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6" y="260351"/>
            <a:ext cx="10825612" cy="758824"/>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t">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t">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21" name="Text Placeholder 39">
            <a:extLst>
              <a:ext uri="{FF2B5EF4-FFF2-40B4-BE49-F238E27FC236}">
                <a16:creationId xmlns:a16="http://schemas.microsoft.com/office/drawing/2014/main" id="{8D0652FC-88A0-4C9C-8190-B0D0F13F3224}"/>
              </a:ext>
            </a:extLst>
          </p:cNvPr>
          <p:cNvSpPr>
            <a:spLocks noGrp="1"/>
          </p:cNvSpPr>
          <p:nvPr>
            <p:ph type="body" sz="quarter" idx="23" hasCustomPrompt="1"/>
          </p:nvPr>
        </p:nvSpPr>
        <p:spPr>
          <a:xfrm>
            <a:off x="591252" y="1595835"/>
            <a:ext cx="2336800" cy="1854200"/>
          </a:xfrm>
        </p:spPr>
        <p:txBody>
          <a:bodyPr anchor="t">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EE070306-2079-428A-B95A-E1F40169D612}"/>
              </a:ext>
            </a:extLst>
          </p:cNvPr>
          <p:cNvSpPr>
            <a:spLocks noGrp="1"/>
          </p:cNvSpPr>
          <p:nvPr>
            <p:ph type="body" sz="quarter" idx="25" hasCustomPrompt="1"/>
          </p:nvPr>
        </p:nvSpPr>
        <p:spPr>
          <a:xfrm>
            <a:off x="6420674" y="1595835"/>
            <a:ext cx="2336800" cy="1854200"/>
          </a:xfrm>
        </p:spPr>
        <p:txBody>
          <a:bodyPr anchor="t">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pic>
        <p:nvPicPr>
          <p:cNvPr id="40" name="Picture 39" descr="Logo&#10;&#10;Description automatically generated">
            <a:extLst>
              <a:ext uri="{FF2B5EF4-FFF2-40B4-BE49-F238E27FC236}">
                <a16:creationId xmlns:a16="http://schemas.microsoft.com/office/drawing/2014/main" id="{E86D0EC7-E498-4A03-A038-C2F7359884EA}"/>
              </a:ext>
            </a:extLst>
          </p:cNvPr>
          <p:cNvPicPr>
            <a:picLocks noChangeAspect="1"/>
          </p:cNvPicPr>
          <p:nvPr userDrawn="1"/>
        </p:nvPicPr>
        <p:blipFill>
          <a:blip r:embed="rId2"/>
          <a:stretch>
            <a:fillRect/>
          </a:stretch>
        </p:blipFill>
        <p:spPr>
          <a:xfrm>
            <a:off x="11326483" y="114847"/>
            <a:ext cx="732138" cy="867345"/>
          </a:xfrm>
          <a:prstGeom prst="rect">
            <a:avLst/>
          </a:prstGeom>
        </p:spPr>
      </p:pic>
      <p:sp>
        <p:nvSpPr>
          <p:cNvPr id="42" name="Picture Placeholder 33">
            <a:extLst>
              <a:ext uri="{FF2B5EF4-FFF2-40B4-BE49-F238E27FC236}">
                <a16:creationId xmlns:a16="http://schemas.microsoft.com/office/drawing/2014/main" id="{83F667F2-B713-4732-AB3B-29B4B0AB07DA}"/>
              </a:ext>
            </a:extLst>
          </p:cNvPr>
          <p:cNvSpPr>
            <a:spLocks noGrp="1"/>
          </p:cNvSpPr>
          <p:nvPr>
            <p:ph type="pic" sz="quarter" idx="13"/>
          </p:nvPr>
        </p:nvSpPr>
        <p:spPr>
          <a:xfrm>
            <a:off x="847580" y="4157931"/>
            <a:ext cx="1824144" cy="1666817"/>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36D21B57-6DEC-4267-9FEC-9D2BD67176DD}"/>
              </a:ext>
            </a:extLst>
          </p:cNvPr>
          <p:cNvSpPr>
            <a:spLocks noGrp="1"/>
          </p:cNvSpPr>
          <p:nvPr>
            <p:ph type="pic" sz="quarter" idx="26"/>
          </p:nvPr>
        </p:nvSpPr>
        <p:spPr>
          <a:xfrm>
            <a:off x="3762291" y="4157931"/>
            <a:ext cx="1824144" cy="1666817"/>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96DE17B0-9C31-4AB2-8A0C-ECB3423304AA}"/>
              </a:ext>
            </a:extLst>
          </p:cNvPr>
          <p:cNvSpPr>
            <a:spLocks noGrp="1"/>
          </p:cNvSpPr>
          <p:nvPr>
            <p:ph type="pic" sz="quarter" idx="27"/>
          </p:nvPr>
        </p:nvSpPr>
        <p:spPr>
          <a:xfrm>
            <a:off x="6676290" y="4157930"/>
            <a:ext cx="1824144" cy="1666817"/>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0BE23D9A-0146-4EDA-9A1E-B233FDE0B302}"/>
              </a:ext>
            </a:extLst>
          </p:cNvPr>
          <p:cNvSpPr>
            <a:spLocks noGrp="1"/>
          </p:cNvSpPr>
          <p:nvPr>
            <p:ph type="pic" sz="quarter" idx="28"/>
          </p:nvPr>
        </p:nvSpPr>
        <p:spPr>
          <a:xfrm>
            <a:off x="9591713" y="4154636"/>
            <a:ext cx="1824144" cy="1666817"/>
          </a:xfrm>
        </p:spPr>
        <p:txBody>
          <a:bodyPr>
            <a:normAutofit/>
          </a:bodyPr>
          <a:lstStyle>
            <a:lvl1pPr marL="0" indent="0" algn="ctr">
              <a:buNone/>
              <a:defRPr sz="1600">
                <a:solidFill>
                  <a:schemeClr val="bg1"/>
                </a:solidFill>
              </a:defRPr>
            </a:lvl1pPr>
          </a:lstStyle>
          <a:p>
            <a:r>
              <a:rPr lang="en-US"/>
              <a:t>Click icon to add picture</a:t>
            </a:r>
            <a:endParaRPr lang="en-US" dirty="0"/>
          </a:p>
        </p:txBody>
      </p:sp>
      <p:pic>
        <p:nvPicPr>
          <p:cNvPr id="51" name="Picture 50">
            <a:extLst>
              <a:ext uri="{FF2B5EF4-FFF2-40B4-BE49-F238E27FC236}">
                <a16:creationId xmlns:a16="http://schemas.microsoft.com/office/drawing/2014/main" id="{6337B338-ED71-4A29-B9A4-1414A83955F1}"/>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210807895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List of Four with Image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94623"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dirty="0"/>
              <a:t>Click icon to add picture</a:t>
            </a:r>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rgbClr val="404040"/>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rgbClr val="404040"/>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4040"/>
              </a:solidFill>
            </a:endParaRPr>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rgbClr val="404040"/>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pic>
        <p:nvPicPr>
          <p:cNvPr id="30" name="Picture 29" descr="Logo&#10;&#10;Description automatically generated">
            <a:extLst>
              <a:ext uri="{FF2B5EF4-FFF2-40B4-BE49-F238E27FC236}">
                <a16:creationId xmlns:a16="http://schemas.microsoft.com/office/drawing/2014/main" id="{C04F3D5E-7276-4321-B448-F45810C16DFC}"/>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31" name="Picture 30">
            <a:extLst>
              <a:ext uri="{FF2B5EF4-FFF2-40B4-BE49-F238E27FC236}">
                <a16:creationId xmlns:a16="http://schemas.microsoft.com/office/drawing/2014/main" id="{157AF383-F246-4AD1-80E1-30A747962301}"/>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62773224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List of Four with Images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25612"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rgbClr val="404040"/>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rgbClr val="404040"/>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rgbClr val="404040"/>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rgbClr val="404040"/>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rgbClr val="404040"/>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rgbClr val="404040"/>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rgbClr val="404040"/>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rgbClr val="404040"/>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pic>
        <p:nvPicPr>
          <p:cNvPr id="35" name="Picture 34" descr="Logo&#10;&#10;Description automatically generated">
            <a:extLst>
              <a:ext uri="{FF2B5EF4-FFF2-40B4-BE49-F238E27FC236}">
                <a16:creationId xmlns:a16="http://schemas.microsoft.com/office/drawing/2014/main" id="{FE0F4186-DA4B-42A9-A62E-CED93CAB0DFF}"/>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36" name="Picture 35">
            <a:extLst>
              <a:ext uri="{FF2B5EF4-FFF2-40B4-BE49-F238E27FC236}">
                <a16:creationId xmlns:a16="http://schemas.microsoft.com/office/drawing/2014/main" id="{0B93D831-6BDE-4F95-9BBF-55A3C604459C}"/>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188473430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ist of 4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85997"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rgbClr val="404040"/>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rgbClr val="404040"/>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rgbClr val="404040"/>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rgbClr val="404040"/>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dirty="0"/>
              <a:t>Click icon to add picture</a:t>
            </a:r>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pic>
        <p:nvPicPr>
          <p:cNvPr id="30" name="Picture 29" descr="Logo&#10;&#10;Description automatically generated">
            <a:extLst>
              <a:ext uri="{FF2B5EF4-FFF2-40B4-BE49-F238E27FC236}">
                <a16:creationId xmlns:a16="http://schemas.microsoft.com/office/drawing/2014/main" id="{21ECC5ED-10AE-4EDE-9BDB-7025D857620C}"/>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31" name="Picture 30">
            <a:extLst>
              <a:ext uri="{FF2B5EF4-FFF2-40B4-BE49-F238E27FC236}">
                <a16:creationId xmlns:a16="http://schemas.microsoft.com/office/drawing/2014/main" id="{45648665-94D3-4BF8-821D-8DA725858A3E}"/>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272809251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wo Content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6" y="260351"/>
            <a:ext cx="10791106" cy="75882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16" name="Picture 15" descr="Logo&#10;&#10;Description automatically generated">
            <a:extLst>
              <a:ext uri="{FF2B5EF4-FFF2-40B4-BE49-F238E27FC236}">
                <a16:creationId xmlns:a16="http://schemas.microsoft.com/office/drawing/2014/main" id="{5164E32F-3D34-4D48-A9E6-A6891753A7FB}"/>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7" name="Picture 16">
            <a:extLst>
              <a:ext uri="{FF2B5EF4-FFF2-40B4-BE49-F238E27FC236}">
                <a16:creationId xmlns:a16="http://schemas.microsoft.com/office/drawing/2014/main" id="{C389D5E3-732C-4846-BEE6-884E7F8EE1B9}"/>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218766154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Images and Speech Bubble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dirty="0"/>
              <a:t>Click to edit Master title</a:t>
            </a:r>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dirty="0"/>
              <a:t>Click icon to add picture</a:t>
            </a:r>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rgbClr val="404040"/>
                </a:solidFill>
              </a:defRPr>
            </a:lvl1pPr>
          </a:lstStyle>
          <a:p>
            <a:r>
              <a:rPr lang="en-US" dirty="0"/>
              <a:t>Click icon to add picture</a:t>
            </a:r>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rgbClr val="404040"/>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dirty="0"/>
              <a:t>Click icon to add picture</a:t>
            </a:r>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mage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pic>
        <p:nvPicPr>
          <p:cNvPr id="6" name="Picture 5">
            <a:extLst>
              <a:ext uri="{FF2B5EF4-FFF2-40B4-BE49-F238E27FC236}">
                <a16:creationId xmlns:a16="http://schemas.microsoft.com/office/drawing/2014/main" id="{800978F0-9305-427E-ABFB-C8E526276B62}"/>
              </a:ext>
            </a:extLst>
          </p:cNvPr>
          <p:cNvPicPr>
            <a:picLocks noChangeAspect="1"/>
          </p:cNvPicPr>
          <p:nvPr userDrawn="1"/>
        </p:nvPicPr>
        <p:blipFill>
          <a:blip r:embed="rId2"/>
          <a:srcRect/>
          <a:stretch/>
        </p:blipFill>
        <p:spPr>
          <a:xfrm>
            <a:off x="11326483" y="154792"/>
            <a:ext cx="732138" cy="867345"/>
          </a:xfrm>
          <a:prstGeom prst="rect">
            <a:avLst/>
          </a:prstGeom>
          <a:solidFill>
            <a:schemeClr val="bg1"/>
          </a:solidFill>
        </p:spPr>
      </p:pic>
    </p:spTree>
    <p:extLst>
      <p:ext uri="{BB962C8B-B14F-4D97-AF65-F5344CB8AC3E}">
        <p14:creationId xmlns:p14="http://schemas.microsoft.com/office/powerpoint/2010/main" val="103508598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Image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pic>
        <p:nvPicPr>
          <p:cNvPr id="16" name="Picture 15" descr="Logo&#10;&#10;Description automatically generated">
            <a:extLst>
              <a:ext uri="{FF2B5EF4-FFF2-40B4-BE49-F238E27FC236}">
                <a16:creationId xmlns:a16="http://schemas.microsoft.com/office/drawing/2014/main" id="{BA251A94-E9BE-4F79-B329-42F2CA538E84}"/>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8" name="Picture 17">
            <a:extLst>
              <a:ext uri="{FF2B5EF4-FFF2-40B4-BE49-F238E27FC236}">
                <a16:creationId xmlns:a16="http://schemas.microsoft.com/office/drawing/2014/main" id="{2800064D-4553-4D9E-B57B-8C612652A211}"/>
              </a:ext>
            </a:extLst>
          </p:cNvPr>
          <p:cNvPicPr>
            <a:picLocks noChangeAspect="1"/>
          </p:cNvPicPr>
          <p:nvPr userDrawn="1"/>
        </p:nvPicPr>
        <p:blipFill>
          <a:blip r:embed="rId3"/>
          <a:stretch>
            <a:fillRect/>
          </a:stretch>
        </p:blipFill>
        <p:spPr>
          <a:xfrm>
            <a:off x="169653" y="6418819"/>
            <a:ext cx="5109570" cy="328137"/>
          </a:xfrm>
          <a:prstGeom prst="rect">
            <a:avLst/>
          </a:prstGeom>
        </p:spPr>
      </p:pic>
    </p:spTree>
    <p:extLst>
      <p:ext uri="{BB962C8B-B14F-4D97-AF65-F5344CB8AC3E}">
        <p14:creationId xmlns:p14="http://schemas.microsoft.com/office/powerpoint/2010/main" val="235995602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94623"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pic>
        <p:nvPicPr>
          <p:cNvPr id="11" name="Picture 10" descr="Logo&#10;&#10;Description automatically generated">
            <a:extLst>
              <a:ext uri="{FF2B5EF4-FFF2-40B4-BE49-F238E27FC236}">
                <a16:creationId xmlns:a16="http://schemas.microsoft.com/office/drawing/2014/main" id="{5BF723CB-B218-48D7-BC41-49221A29CF23}"/>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2" name="Picture 11">
            <a:extLst>
              <a:ext uri="{FF2B5EF4-FFF2-40B4-BE49-F238E27FC236}">
                <a16:creationId xmlns:a16="http://schemas.microsoft.com/office/drawing/2014/main" id="{C70174EA-25F8-44D3-AE15-06F929AD9A09}"/>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25895297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Highlight Slide-no brandi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p:nvSpPr>
        <p:spPr>
          <a:xfrm>
            <a:off x="0" y="0"/>
            <a:ext cx="5138058" cy="6858000"/>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011786"/>
            <a:ext cx="5272764" cy="183596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p:nvSpPr>
        <p:spPr>
          <a:xfrm>
            <a:off x="0" y="5994400"/>
            <a:ext cx="4093029" cy="863600"/>
          </a:xfrm>
          <a:prstGeom prst="rect">
            <a:avLst/>
          </a:prstGeom>
          <a:solidFill>
            <a:srgbClr val="016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p:nvSpPr>
        <p:spPr>
          <a:xfrm>
            <a:off x="2162630" y="873210"/>
            <a:ext cx="4093029" cy="138576"/>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B77CD86-1A1D-4911-A263-D39834EB52DE}"/>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C392206-1BD1-430C-86CD-5B76D1A2AA45}"/>
              </a:ext>
            </a:extLst>
          </p:cNvPr>
          <p:cNvSpPr/>
          <p:nvPr userDrawn="1"/>
        </p:nvSpPr>
        <p:spPr>
          <a:xfrm>
            <a:off x="0" y="0"/>
            <a:ext cx="5138058" cy="6858000"/>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50161A7-4956-433B-A402-AB58DFB85920}"/>
              </a:ext>
            </a:extLst>
          </p:cNvPr>
          <p:cNvSpPr/>
          <p:nvPr userDrawn="1"/>
        </p:nvSpPr>
        <p:spPr>
          <a:xfrm>
            <a:off x="0" y="5994400"/>
            <a:ext cx="4093029" cy="863600"/>
          </a:xfrm>
          <a:prstGeom prst="rect">
            <a:avLst/>
          </a:prstGeom>
          <a:solidFill>
            <a:srgbClr val="016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B1E928B-2F64-48CA-BBBF-37476A03A65E}"/>
              </a:ext>
            </a:extLst>
          </p:cNvPr>
          <p:cNvSpPr/>
          <p:nvPr userDrawn="1"/>
        </p:nvSpPr>
        <p:spPr>
          <a:xfrm>
            <a:off x="2162630" y="873210"/>
            <a:ext cx="4093029" cy="138576"/>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868287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hart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68744"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a:solidFill>
            <a:schemeClr val="bg1"/>
          </a:solidFill>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Logo&#10;&#10;Description automatically generated">
            <a:extLst>
              <a:ext uri="{FF2B5EF4-FFF2-40B4-BE49-F238E27FC236}">
                <a16:creationId xmlns:a16="http://schemas.microsoft.com/office/drawing/2014/main" id="{D8C71B1D-C607-4F05-BF06-A3883971CF06}"/>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4" name="Picture 13">
            <a:extLst>
              <a:ext uri="{FF2B5EF4-FFF2-40B4-BE49-F238E27FC236}">
                <a16:creationId xmlns:a16="http://schemas.microsoft.com/office/drawing/2014/main" id="{9575EA52-E790-4840-B4E5-38C8EF1794AC}"/>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105967963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hart with Tex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68744"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a:solidFill>
            <a:schemeClr val="bg1"/>
          </a:solidFill>
        </p:spPr>
        <p:txBody>
          <a:bodyPr>
            <a:normAutofit/>
          </a:bodyPr>
          <a:lstStyle>
            <a:lvl1pPr marL="0" indent="0" algn="ctr">
              <a:buNone/>
              <a:defRPr sz="2000"/>
            </a:lvl1pPr>
          </a:lstStyle>
          <a:p>
            <a:r>
              <a:rPr lang="en-US"/>
              <a:t>Click icon to add chart</a:t>
            </a:r>
            <a:endParaRPr lang="en-US" dirty="0"/>
          </a:p>
        </p:txBody>
      </p:sp>
      <p:sp>
        <p:nvSpPr>
          <p:cNvPr id="6" name="Text Placeholder 5">
            <a:extLst>
              <a:ext uri="{FF2B5EF4-FFF2-40B4-BE49-F238E27FC236}">
                <a16:creationId xmlns:a16="http://schemas.microsoft.com/office/drawing/2014/main" id="{9118F624-A3AE-4AB8-824C-66D5326DD19C}"/>
              </a:ext>
            </a:extLst>
          </p:cNvPr>
          <p:cNvSpPr>
            <a:spLocks noGrp="1"/>
          </p:cNvSpPr>
          <p:nvPr>
            <p:ph type="body" sz="quarter" idx="15"/>
          </p:nvPr>
        </p:nvSpPr>
        <p:spPr>
          <a:xfrm>
            <a:off x="7935913" y="1233488"/>
            <a:ext cx="3956050" cy="4967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4" name="Picture 13" descr="Logo&#10;&#10;Description automatically generated">
            <a:extLst>
              <a:ext uri="{FF2B5EF4-FFF2-40B4-BE49-F238E27FC236}">
                <a16:creationId xmlns:a16="http://schemas.microsoft.com/office/drawing/2014/main" id="{5AD3CB54-42B8-4870-96E4-185D11D3FC4B}"/>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5" name="Picture 14">
            <a:extLst>
              <a:ext uri="{FF2B5EF4-FFF2-40B4-BE49-F238E27FC236}">
                <a16:creationId xmlns:a16="http://schemas.microsoft.com/office/drawing/2014/main" id="{45CF73E5-D404-46AA-AE98-7581012DBE0A}"/>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384059300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mpare 2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0851491"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a:solidFill>
            <a:schemeClr val="bg1"/>
          </a:solidFill>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a:solidFill>
            <a:schemeClr val="bg1"/>
          </a:solidFill>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Logo&#10;&#10;Description automatically generated">
            <a:extLst>
              <a:ext uri="{FF2B5EF4-FFF2-40B4-BE49-F238E27FC236}">
                <a16:creationId xmlns:a16="http://schemas.microsoft.com/office/drawing/2014/main" id="{D9097A6B-3A6A-44D7-8CB1-B7C8DD6F96EC}"/>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4" name="Picture 13">
            <a:extLst>
              <a:ext uri="{FF2B5EF4-FFF2-40B4-BE49-F238E27FC236}">
                <a16:creationId xmlns:a16="http://schemas.microsoft.com/office/drawing/2014/main" id="{4F329CBF-F224-45C5-94DC-3B0145605F3D}"/>
              </a:ext>
            </a:extLst>
          </p:cNvPr>
          <p:cNvPicPr>
            <a:picLocks noChangeAspect="1"/>
          </p:cNvPicPr>
          <p:nvPr userDrawn="1"/>
        </p:nvPicPr>
        <p:blipFill>
          <a:blip r:embed="rId3"/>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25773957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and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tx1"/>
                </a:solidFill>
              </a:defRPr>
            </a:lvl1pPr>
          </a:lstStyle>
          <a:p>
            <a:r>
              <a:rPr lang="en-US" noProof="0" dirty="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pic>
        <p:nvPicPr>
          <p:cNvPr id="15" name="Picture 14">
            <a:extLst>
              <a:ext uri="{FF2B5EF4-FFF2-40B4-BE49-F238E27FC236}">
                <a16:creationId xmlns:a16="http://schemas.microsoft.com/office/drawing/2014/main" id="{1D787A42-1B9F-480C-8F9F-4253F0B56603}"/>
              </a:ext>
            </a:extLst>
          </p:cNvPr>
          <p:cNvPicPr>
            <a:picLocks noChangeAspect="1"/>
          </p:cNvPicPr>
          <p:nvPr userDrawn="1"/>
        </p:nvPicPr>
        <p:blipFill>
          <a:blip r:embed="rId2"/>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116223337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Image Galle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AC17BC-EA0D-4CEB-AFE9-5BFDD99E2564}" type="datetime1">
              <a:rPr lang="en-US" smtClean="0"/>
              <a:t>8/8/23</a:t>
            </a:fld>
            <a:endParaRPr lang="en-US" dirty="0"/>
          </a:p>
        </p:txBody>
      </p:sp>
      <p:sp>
        <p:nvSpPr>
          <p:cNvPr id="5" name="Footer Placeholder 4"/>
          <p:cNvSpPr>
            <a:spLocks noGrp="1"/>
          </p:cNvSpPr>
          <p:nvPr>
            <p:ph type="ftr" sz="quarter" idx="11"/>
          </p:nvPr>
        </p:nvSpPr>
        <p:spPr/>
        <p:txBody>
          <a:bodyPr/>
          <a:lstStyle/>
          <a:p>
            <a:r>
              <a:rPr lang="en-CA" dirty="0"/>
              <a:t>Healthy Professional Worker Partnership Initiative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descr="C:\Users\nahme057\Desktop\18042.jpg">
            <a:extLst>
              <a:ext uri="{FF2B5EF4-FFF2-40B4-BE49-F238E27FC236}">
                <a16:creationId xmlns:a16="http://schemas.microsoft.com/office/drawing/2014/main" id="{9D63A906-FE4F-4895-96A2-FA60D15DED57}"/>
              </a:ext>
            </a:extLst>
          </p:cNvPr>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650" t="9264" r="33119" b="29168"/>
          <a:stretch/>
        </p:blipFill>
        <p:spPr bwMode="auto">
          <a:xfrm>
            <a:off x="130219" y="145334"/>
            <a:ext cx="756931" cy="7784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672890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686E4-FD7E-4B8E-8B89-1CE14E1F8E02}" type="datetime1">
              <a:rPr lang="en-US" smtClean="0"/>
              <a:t>8/8/23</a:t>
            </a:fld>
            <a:endParaRPr lang="en-US" dirty="0"/>
          </a:p>
        </p:txBody>
      </p:sp>
      <p:sp>
        <p:nvSpPr>
          <p:cNvPr id="6" name="Footer Placeholder 5"/>
          <p:cNvSpPr>
            <a:spLocks noGrp="1"/>
          </p:cNvSpPr>
          <p:nvPr>
            <p:ph type="ftr" sz="quarter" idx="11"/>
          </p:nvPr>
        </p:nvSpPr>
        <p:spPr/>
        <p:txBody>
          <a:bodyPr/>
          <a:lstStyle/>
          <a:p>
            <a:r>
              <a:rPr lang="en-CA" dirty="0"/>
              <a:t>Healthy Professional Worker Partnership Initiative</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pic>
        <p:nvPicPr>
          <p:cNvPr id="9" name="Picture 8" descr="C:\Users\nahme057\Desktop\18042.jpg">
            <a:extLst>
              <a:ext uri="{FF2B5EF4-FFF2-40B4-BE49-F238E27FC236}">
                <a16:creationId xmlns:a16="http://schemas.microsoft.com/office/drawing/2014/main" id="{0A3A41CC-5569-4E1C-AB71-CDE9BCE33981}"/>
              </a:ext>
            </a:extLst>
          </p:cNvPr>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650" t="9264" r="33119" b="29168"/>
          <a:stretch/>
        </p:blipFill>
        <p:spPr bwMode="auto">
          <a:xfrm>
            <a:off x="130219" y="145334"/>
            <a:ext cx="756931" cy="7784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5629815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6_Blan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93F2-FD5D-411C-AFD4-C95978EF500F}"/>
              </a:ext>
            </a:extLst>
          </p:cNvPr>
          <p:cNvSpPr>
            <a:spLocks noGrp="1"/>
          </p:cNvSpPr>
          <p:nvPr>
            <p:ph type="title"/>
          </p:nvPr>
        </p:nvSpPr>
        <p:spPr>
          <a:xfrm>
            <a:off x="371475" y="260351"/>
            <a:ext cx="10885997" cy="758824"/>
          </a:xfrm>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2F3910C6-7E1E-48BE-9A11-65DB9EAF7A6E}"/>
              </a:ext>
            </a:extLst>
          </p:cNvPr>
          <p:cNvSpPr>
            <a:spLocks noGrp="1"/>
          </p:cNvSpPr>
          <p:nvPr>
            <p:ph type="sldNum" sz="quarter" idx="10"/>
          </p:nvPr>
        </p:nvSpPr>
        <p:spPr/>
        <p:txBody>
          <a:bodyPr/>
          <a:lstStyle/>
          <a:p>
            <a:fld id="{03DC2DEF-D2FE-4B45-ABA4-9F153FD1C98A}"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5578AA82-F181-4864-A062-F5B61B064852}"/>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21" name="Picture 20">
            <a:extLst>
              <a:ext uri="{FF2B5EF4-FFF2-40B4-BE49-F238E27FC236}">
                <a16:creationId xmlns:a16="http://schemas.microsoft.com/office/drawing/2014/main" id="{3A24A1F5-7F54-4445-961D-971F1032E35D}"/>
              </a:ext>
            </a:extLst>
          </p:cNvPr>
          <p:cNvPicPr>
            <a:picLocks noChangeAspect="1"/>
          </p:cNvPicPr>
          <p:nvPr/>
        </p:nvPicPr>
        <p:blipFill>
          <a:blip r:embed="rId3"/>
          <a:stretch>
            <a:fillRect/>
          </a:stretch>
        </p:blipFill>
        <p:spPr>
          <a:xfrm>
            <a:off x="5774018" y="6460579"/>
            <a:ext cx="5109570" cy="328137"/>
          </a:xfrm>
          <a:prstGeom prst="rect">
            <a:avLst/>
          </a:prstGeom>
        </p:spPr>
      </p:pic>
    </p:spTree>
    <p:extLst>
      <p:ext uri="{BB962C8B-B14F-4D97-AF65-F5344CB8AC3E}">
        <p14:creationId xmlns:p14="http://schemas.microsoft.com/office/powerpoint/2010/main" val="13472075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2_Title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5678836" y="1933855"/>
            <a:ext cx="5720373" cy="2734407"/>
          </a:xfrm>
        </p:spPr>
        <p:txBody>
          <a:bodyPr anchor="ctr">
            <a:noAutofit/>
          </a:bodyPr>
          <a:lstStyle>
            <a:lvl1pPr>
              <a:defRPr sz="54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p:nvSpPr>
        <p:spPr>
          <a:xfrm>
            <a:off x="371475" y="580571"/>
            <a:ext cx="1573439" cy="1500187"/>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p:nvSpPr>
        <p:spPr>
          <a:xfrm>
            <a:off x="7097486" y="5105274"/>
            <a:ext cx="4794477" cy="725966"/>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7097486" y="5105275"/>
            <a:ext cx="4794476" cy="725966"/>
          </a:xfrm>
        </p:spPr>
        <p:txBody>
          <a:bodyPr anchor="ctr">
            <a:normAutofit/>
          </a:bodyPr>
          <a:lstStyle>
            <a:lvl1pPr marL="0" indent="0">
              <a:buNone/>
              <a:defRPr sz="20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Picture Placeholder 33">
            <a:extLst>
              <a:ext uri="{FF2B5EF4-FFF2-40B4-BE49-F238E27FC236}">
                <a16:creationId xmlns:a16="http://schemas.microsoft.com/office/drawing/2014/main" id="{BF385D94-4F57-4FE0-9BBC-CBE1A0E139B8}"/>
              </a:ext>
            </a:extLst>
          </p:cNvPr>
          <p:cNvSpPr>
            <a:spLocks noGrp="1"/>
          </p:cNvSpPr>
          <p:nvPr>
            <p:ph type="pic" sz="quarter" idx="14"/>
          </p:nvPr>
        </p:nvSpPr>
        <p:spPr>
          <a:xfrm>
            <a:off x="371475" y="1388383"/>
            <a:ext cx="4033838" cy="4078514"/>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29220501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rgbClr val="52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Short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939800"/>
            <a:ext cx="4986338" cy="2000046"/>
          </a:xfrm>
        </p:spPr>
        <p:txBody>
          <a:bodyPr anchor="b">
            <a:normAutofit/>
          </a:bodyPr>
          <a:lstStyle>
            <a:lvl1pPr algn="l">
              <a:defRPr sz="4400">
                <a:solidFill>
                  <a:srgbClr val="672E7F"/>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3264310"/>
            <a:ext cx="4986338" cy="2639601"/>
          </a:xfrm>
        </p:spPr>
        <p:txBody>
          <a:bodyPr/>
          <a:lstStyle>
            <a:lvl1pPr marL="0" indent="0" algn="l">
              <a:buNone/>
              <a:defRPr sz="2800">
                <a:solidFill>
                  <a:srgbClr val="4040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subtitle style</a:t>
            </a:r>
            <a:endParaRPr lang="en-US" dirty="0"/>
          </a:p>
        </p:txBody>
      </p:sp>
      <p:cxnSp>
        <p:nvCxnSpPr>
          <p:cNvPr id="11" name="Straight Connector 10">
            <a:extLst>
              <a:ext uri="{FF2B5EF4-FFF2-40B4-BE49-F238E27FC236}">
                <a16:creationId xmlns:a16="http://schemas.microsoft.com/office/drawing/2014/main" id="{F54BEC37-2CF0-4769-87A6-6770234D736B}"/>
              </a:ext>
            </a:extLst>
          </p:cNvPr>
          <p:cNvCxnSpPr>
            <a:cxnSpLocks/>
          </p:cNvCxnSpPr>
          <p:nvPr/>
        </p:nvCxnSpPr>
        <p:spPr>
          <a:xfrm>
            <a:off x="6905625" y="3097161"/>
            <a:ext cx="5384698" cy="0"/>
          </a:xfrm>
          <a:prstGeom prst="line">
            <a:avLst/>
          </a:prstGeom>
          <a:ln w="28575">
            <a:solidFill>
              <a:srgbClr val="529BB5"/>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A40CA2F-8307-4EF9-A08A-9DE75A89C955}"/>
              </a:ext>
            </a:extLst>
          </p:cNvPr>
          <p:cNvSpPr/>
          <p:nvPr/>
        </p:nvSpPr>
        <p:spPr>
          <a:xfrm>
            <a:off x="128587" y="0"/>
            <a:ext cx="371475" cy="6858000"/>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4A5F51-C7E6-44CC-ADF3-1C83AA35D0DC}"/>
              </a:ext>
            </a:extLst>
          </p:cNvPr>
          <p:cNvSpPr/>
          <p:nvPr/>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6">
            <a:extLst>
              <a:ext uri="{FF2B5EF4-FFF2-40B4-BE49-F238E27FC236}">
                <a16:creationId xmlns:a16="http://schemas.microsoft.com/office/drawing/2014/main" id="{2C5C1BDB-11B7-447E-96ED-B43691367383}"/>
              </a:ext>
            </a:extLst>
          </p:cNvPr>
          <p:cNvSpPr>
            <a:spLocks noGrp="1"/>
          </p:cNvSpPr>
          <p:nvPr>
            <p:ph type="pic" sz="quarter" idx="13"/>
          </p:nvPr>
        </p:nvSpPr>
        <p:spPr>
          <a:xfrm>
            <a:off x="0" y="939800"/>
            <a:ext cx="6255659"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14" name="Picture 13" descr="Logo&#10;&#10;Description automatically generated">
            <a:extLst>
              <a:ext uri="{FF2B5EF4-FFF2-40B4-BE49-F238E27FC236}">
                <a16:creationId xmlns:a16="http://schemas.microsoft.com/office/drawing/2014/main" id="{D333E50E-98BC-4155-9202-0D625A50CD4E}"/>
              </a:ext>
            </a:extLst>
          </p:cNvPr>
          <p:cNvPicPr>
            <a:picLocks noChangeAspect="1"/>
          </p:cNvPicPr>
          <p:nvPr/>
        </p:nvPicPr>
        <p:blipFill>
          <a:blip r:embed="rId2"/>
          <a:stretch>
            <a:fillRect/>
          </a:stretch>
        </p:blipFill>
        <p:spPr>
          <a:xfrm>
            <a:off x="11326483" y="114847"/>
            <a:ext cx="732138" cy="867345"/>
          </a:xfrm>
          <a:prstGeom prst="rect">
            <a:avLst/>
          </a:prstGeom>
        </p:spPr>
      </p:pic>
      <p:pic>
        <p:nvPicPr>
          <p:cNvPr id="24" name="Picture 23">
            <a:extLst>
              <a:ext uri="{FF2B5EF4-FFF2-40B4-BE49-F238E27FC236}">
                <a16:creationId xmlns:a16="http://schemas.microsoft.com/office/drawing/2014/main" id="{912A374A-5B69-4276-8A43-A5651D0CD0EA}"/>
              </a:ext>
            </a:extLst>
          </p:cNvPr>
          <p:cNvPicPr>
            <a:picLocks noChangeAspect="1"/>
          </p:cNvPicPr>
          <p:nvPr/>
        </p:nvPicPr>
        <p:blipFill>
          <a:blip r:embed="rId3"/>
          <a:stretch>
            <a:fillRect/>
          </a:stretch>
        </p:blipFill>
        <p:spPr>
          <a:xfrm>
            <a:off x="6956149" y="6444452"/>
            <a:ext cx="5109570" cy="328137"/>
          </a:xfrm>
          <a:prstGeom prst="rect">
            <a:avLst/>
          </a:prstGeom>
        </p:spPr>
      </p:pic>
      <p:sp>
        <p:nvSpPr>
          <p:cNvPr id="13" name="Rectangle 12">
            <a:extLst>
              <a:ext uri="{FF2B5EF4-FFF2-40B4-BE49-F238E27FC236}">
                <a16:creationId xmlns:a16="http://schemas.microsoft.com/office/drawing/2014/main" id="{4BC5C88B-A815-45C5-A9A9-F6B7E23D5D4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A70BA652-35EB-488A-BA5F-284031C97D73}"/>
              </a:ext>
            </a:extLst>
          </p:cNvPr>
          <p:cNvCxnSpPr>
            <a:cxnSpLocks/>
          </p:cNvCxnSpPr>
          <p:nvPr userDrawn="1"/>
        </p:nvCxnSpPr>
        <p:spPr>
          <a:xfrm>
            <a:off x="6905625" y="3097161"/>
            <a:ext cx="5384698" cy="0"/>
          </a:xfrm>
          <a:prstGeom prst="line">
            <a:avLst/>
          </a:prstGeom>
          <a:ln w="28575">
            <a:solidFill>
              <a:srgbClr val="529BB5"/>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39398E1-86CB-4C7A-ABC9-DFF36E688D2E}"/>
              </a:ext>
            </a:extLst>
          </p:cNvPr>
          <p:cNvSpPr/>
          <p:nvPr userDrawn="1"/>
        </p:nvSpPr>
        <p:spPr>
          <a:xfrm>
            <a:off x="128587" y="0"/>
            <a:ext cx="371475" cy="6858000"/>
          </a:xfrm>
          <a:prstGeom prst="rect">
            <a:avLst/>
          </a:prstGeom>
          <a:solidFill>
            <a:srgbClr val="B9D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EFE6824-3174-40E2-B799-9C22B57C7F74}"/>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Logo&#10;&#10;Description automatically generated">
            <a:extLst>
              <a:ext uri="{FF2B5EF4-FFF2-40B4-BE49-F238E27FC236}">
                <a16:creationId xmlns:a16="http://schemas.microsoft.com/office/drawing/2014/main" id="{C7DF5EAC-050B-4034-ACB4-BA82455B11C7}"/>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9" name="Picture 18">
            <a:extLst>
              <a:ext uri="{FF2B5EF4-FFF2-40B4-BE49-F238E27FC236}">
                <a16:creationId xmlns:a16="http://schemas.microsoft.com/office/drawing/2014/main" id="{A16024AD-D6A8-4399-B7AA-C844EE681A54}"/>
              </a:ext>
            </a:extLst>
          </p:cNvPr>
          <p:cNvPicPr>
            <a:picLocks noChangeAspect="1"/>
          </p:cNvPicPr>
          <p:nvPr userDrawn="1"/>
        </p:nvPicPr>
        <p:blipFill>
          <a:blip r:embed="rId3"/>
          <a:stretch>
            <a:fillRect/>
          </a:stretch>
        </p:blipFill>
        <p:spPr>
          <a:xfrm>
            <a:off x="6956149" y="6444452"/>
            <a:ext cx="5109570" cy="328137"/>
          </a:xfrm>
          <a:prstGeom prst="rect">
            <a:avLst/>
          </a:prstGeom>
        </p:spPr>
      </p:pic>
    </p:spTree>
    <p:extLst>
      <p:ext uri="{BB962C8B-B14F-4D97-AF65-F5344CB8AC3E}">
        <p14:creationId xmlns:p14="http://schemas.microsoft.com/office/powerpoint/2010/main" val="2015149266"/>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mpare 2">
    <p:bg>
      <p:bgPr>
        <a:gradFill flip="none" rotWithShape="1">
          <a:gsLst>
            <a:gs pos="0">
              <a:srgbClr val="DFB1E7">
                <a:alpha val="43000"/>
              </a:srgbClr>
            </a:gs>
            <a:gs pos="23000">
              <a:srgbClr val="B6A7DD">
                <a:alpha val="67000"/>
              </a:srgbClr>
            </a:gs>
            <a:gs pos="41000">
              <a:srgbClr val="A7C9E1">
                <a:alpha val="86000"/>
              </a:srgbClr>
            </a:gs>
            <a:gs pos="74000">
              <a:srgbClr val="A0E2D1">
                <a:alpha val="77000"/>
              </a:srgbClr>
            </a:gs>
          </a:gsLst>
          <a:lin ang="162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355237"/>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rgbClr val="40404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rgbClr val="404040"/>
                </a:solidFill>
              </a:defRPr>
            </a:lvl1pPr>
            <a:lvl2pPr>
              <a:defRPr sz="1600">
                <a:solidFill>
                  <a:srgbClr val="404040"/>
                </a:solidFill>
              </a:defRPr>
            </a:lvl2pPr>
            <a:lvl3pPr>
              <a:defRPr sz="1400">
                <a:solidFill>
                  <a:srgbClr val="404040"/>
                </a:solidFill>
              </a:defRPr>
            </a:lvl3pPr>
            <a:lvl4pPr>
              <a:defRPr sz="1200">
                <a:solidFill>
                  <a:srgbClr val="404040"/>
                </a:solidFill>
              </a:defRPr>
            </a:lvl4pPr>
            <a:lvl5pPr>
              <a:defRPr sz="12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rgbClr val="40404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rgbClr val="404040"/>
                </a:solidFill>
              </a:defRPr>
            </a:lvl1pPr>
            <a:lvl2pPr>
              <a:defRPr sz="1600">
                <a:solidFill>
                  <a:srgbClr val="404040"/>
                </a:solidFill>
              </a:defRPr>
            </a:lvl2pPr>
            <a:lvl3pPr>
              <a:defRPr sz="1400">
                <a:solidFill>
                  <a:srgbClr val="404040"/>
                </a:solidFill>
              </a:defRPr>
            </a:lvl3pPr>
            <a:lvl4pPr>
              <a:defRPr sz="1200">
                <a:solidFill>
                  <a:srgbClr val="404040"/>
                </a:solidFill>
              </a:defRPr>
            </a:lvl4pPr>
            <a:lvl5pPr>
              <a:defRPr sz="12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25" name="Picture 24">
            <a:extLst>
              <a:ext uri="{FF2B5EF4-FFF2-40B4-BE49-F238E27FC236}">
                <a16:creationId xmlns:a16="http://schemas.microsoft.com/office/drawing/2014/main" id="{1681AB37-4853-4364-8535-D0FE57273B71}"/>
              </a:ext>
            </a:extLst>
          </p:cNvPr>
          <p:cNvPicPr>
            <a:picLocks noChangeAspect="1"/>
          </p:cNvPicPr>
          <p:nvPr/>
        </p:nvPicPr>
        <p:blipFill>
          <a:blip r:embed="rId2"/>
          <a:stretch>
            <a:fillRect/>
          </a:stretch>
        </p:blipFill>
        <p:spPr>
          <a:xfrm>
            <a:off x="6096000" y="6506389"/>
            <a:ext cx="5109570" cy="328137"/>
          </a:xfrm>
          <a:prstGeom prst="rect">
            <a:avLst/>
          </a:prstGeom>
        </p:spPr>
      </p:pic>
      <p:sp>
        <p:nvSpPr>
          <p:cNvPr id="12" name="Rectangle 11">
            <a:extLst>
              <a:ext uri="{FF2B5EF4-FFF2-40B4-BE49-F238E27FC236}">
                <a16:creationId xmlns:a16="http://schemas.microsoft.com/office/drawing/2014/main" id="{221408D3-1DB8-44F3-A9F6-C7F4ED5E1DEA}"/>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10E19AF-E507-4F74-A9DC-CE5975097A23}"/>
              </a:ext>
            </a:extLst>
          </p:cNvPr>
          <p:cNvPicPr>
            <a:picLocks noChangeAspect="1"/>
          </p:cNvPicPr>
          <p:nvPr userDrawn="1"/>
        </p:nvPicPr>
        <p:blipFill>
          <a:blip r:embed="rId2"/>
          <a:stretch>
            <a:fillRect/>
          </a:stretch>
        </p:blipFill>
        <p:spPr>
          <a:xfrm>
            <a:off x="6096000" y="6506389"/>
            <a:ext cx="5109570" cy="328137"/>
          </a:xfrm>
          <a:prstGeom prst="rect">
            <a:avLst/>
          </a:prstGeom>
        </p:spPr>
      </p:pic>
    </p:spTree>
    <p:extLst>
      <p:ext uri="{BB962C8B-B14F-4D97-AF65-F5344CB8AC3E}">
        <p14:creationId xmlns:p14="http://schemas.microsoft.com/office/powerpoint/2010/main" val="22500395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2_Heading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A59197-7C21-44E6-8A97-DE0ABD1E6909}"/>
              </a:ext>
            </a:extLst>
          </p:cNvPr>
          <p:cNvSpPr/>
          <p:nvPr/>
        </p:nvSpPr>
        <p:spPr>
          <a:xfrm>
            <a:off x="0" y="0"/>
            <a:ext cx="5296619" cy="6858000"/>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440097" y="1248509"/>
            <a:ext cx="4416424" cy="2713892"/>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p:nvSpPr>
        <p:spPr>
          <a:xfrm>
            <a:off x="-245329" y="4131408"/>
            <a:ext cx="3159760" cy="116680"/>
          </a:xfrm>
          <a:prstGeom prst="rect">
            <a:avLst/>
          </a:prstGeom>
          <a:solidFill>
            <a:srgbClr val="52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8503201F-2EA7-4255-8F9B-53BEC2E6EE93}"/>
              </a:ext>
            </a:extLst>
          </p:cNvPr>
          <p:cNvSpPr>
            <a:spLocks noGrp="1"/>
          </p:cNvSpPr>
          <p:nvPr>
            <p:ph type="body" sz="quarter" idx="12"/>
          </p:nvPr>
        </p:nvSpPr>
        <p:spPr>
          <a:xfrm>
            <a:off x="5736716" y="1248509"/>
            <a:ext cx="6039960" cy="4901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7" name="Picture 16" descr="Logo&#10;&#10;Description automatically generated">
            <a:extLst>
              <a:ext uri="{FF2B5EF4-FFF2-40B4-BE49-F238E27FC236}">
                <a16:creationId xmlns:a16="http://schemas.microsoft.com/office/drawing/2014/main" id="{2C8FEC26-DF3F-4E1B-99E3-973248F06D99}"/>
              </a:ext>
            </a:extLst>
          </p:cNvPr>
          <p:cNvPicPr>
            <a:picLocks noChangeAspect="1"/>
          </p:cNvPicPr>
          <p:nvPr/>
        </p:nvPicPr>
        <p:blipFill>
          <a:blip r:embed="rId2"/>
          <a:stretch>
            <a:fillRect/>
          </a:stretch>
        </p:blipFill>
        <p:spPr>
          <a:xfrm>
            <a:off x="11326483" y="114847"/>
            <a:ext cx="732138" cy="867345"/>
          </a:xfrm>
          <a:prstGeom prst="rect">
            <a:avLst/>
          </a:prstGeom>
        </p:spPr>
      </p:pic>
      <p:sp>
        <p:nvSpPr>
          <p:cNvPr id="18" name="Slide Number Placeholder 5">
            <a:extLst>
              <a:ext uri="{FF2B5EF4-FFF2-40B4-BE49-F238E27FC236}">
                <a16:creationId xmlns:a16="http://schemas.microsoft.com/office/drawing/2014/main" id="{49135564-206F-41EA-8B91-A166C73D9B57}"/>
              </a:ext>
            </a:extLst>
          </p:cNvPr>
          <p:cNvSpPr>
            <a:spLocks noGrp="1"/>
          </p:cNvSpPr>
          <p:nvPr>
            <p:ph type="sldNum" sz="quarter" idx="13"/>
          </p:nvPr>
        </p:nvSpPr>
        <p:spPr>
          <a:xfrm>
            <a:off x="11518900" y="6581978"/>
            <a:ext cx="373062" cy="206104"/>
          </a:xfrm>
        </p:spPr>
        <p:txBody>
          <a:bodyPr/>
          <a:lstStyle/>
          <a:p>
            <a:fld id="{03DC2DEF-D2FE-4B45-ABA4-9F153FD1C98A}" type="slidenum">
              <a:rPr lang="en-US" smtClean="0"/>
              <a:t>‹#›</a:t>
            </a:fld>
            <a:endParaRPr lang="en-US" dirty="0"/>
          </a:p>
        </p:txBody>
      </p:sp>
      <p:pic>
        <p:nvPicPr>
          <p:cNvPr id="20" name="Picture 19">
            <a:extLst>
              <a:ext uri="{FF2B5EF4-FFF2-40B4-BE49-F238E27FC236}">
                <a16:creationId xmlns:a16="http://schemas.microsoft.com/office/drawing/2014/main" id="{BA0A4688-5D8B-4E86-811F-7C448F68B6DB}"/>
              </a:ext>
            </a:extLst>
          </p:cNvPr>
          <p:cNvPicPr>
            <a:picLocks noChangeAspect="1"/>
          </p:cNvPicPr>
          <p:nvPr/>
        </p:nvPicPr>
        <p:blipFill>
          <a:blip r:embed="rId3"/>
          <a:stretch>
            <a:fillRect/>
          </a:stretch>
        </p:blipFill>
        <p:spPr>
          <a:xfrm>
            <a:off x="5765392" y="6520961"/>
            <a:ext cx="5109570" cy="328137"/>
          </a:xfrm>
          <a:prstGeom prst="rect">
            <a:avLst/>
          </a:prstGeom>
        </p:spPr>
      </p:pic>
      <p:sp>
        <p:nvSpPr>
          <p:cNvPr id="9" name="Rectangle 8">
            <a:extLst>
              <a:ext uri="{FF2B5EF4-FFF2-40B4-BE49-F238E27FC236}">
                <a16:creationId xmlns:a16="http://schemas.microsoft.com/office/drawing/2014/main" id="{4597A794-CEA4-4C3A-86A5-0176B48B50C6}"/>
              </a:ext>
            </a:extLst>
          </p:cNvPr>
          <p:cNvSpPr/>
          <p:nvPr userDrawn="1"/>
        </p:nvSpPr>
        <p:spPr>
          <a:xfrm>
            <a:off x="0" y="0"/>
            <a:ext cx="5296619" cy="6858000"/>
          </a:xfrm>
          <a:prstGeom prst="rect">
            <a:avLst/>
          </a:prstGeom>
          <a:solidFill>
            <a:srgbClr val="82B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B2D9D7E-EA50-4F68-872D-3A4AB777C946}"/>
              </a:ext>
            </a:extLst>
          </p:cNvPr>
          <p:cNvSpPr/>
          <p:nvPr userDrawn="1"/>
        </p:nvSpPr>
        <p:spPr>
          <a:xfrm>
            <a:off x="-245329" y="4131408"/>
            <a:ext cx="3159760" cy="116680"/>
          </a:xfrm>
          <a:prstGeom prst="rect">
            <a:avLst/>
          </a:prstGeom>
          <a:solidFill>
            <a:srgbClr val="52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10;&#10;Description automatically generated">
            <a:extLst>
              <a:ext uri="{FF2B5EF4-FFF2-40B4-BE49-F238E27FC236}">
                <a16:creationId xmlns:a16="http://schemas.microsoft.com/office/drawing/2014/main" id="{92F7CC75-CE3B-4123-B828-EBD27A91F296}"/>
              </a:ext>
            </a:extLst>
          </p:cNvPr>
          <p:cNvPicPr>
            <a:picLocks noChangeAspect="1"/>
          </p:cNvPicPr>
          <p:nvPr userDrawn="1"/>
        </p:nvPicPr>
        <p:blipFill>
          <a:blip r:embed="rId2"/>
          <a:stretch>
            <a:fillRect/>
          </a:stretch>
        </p:blipFill>
        <p:spPr>
          <a:xfrm>
            <a:off x="11326483" y="114847"/>
            <a:ext cx="732138" cy="867345"/>
          </a:xfrm>
          <a:prstGeom prst="rect">
            <a:avLst/>
          </a:prstGeom>
        </p:spPr>
      </p:pic>
      <p:pic>
        <p:nvPicPr>
          <p:cNvPr id="12" name="Picture 11">
            <a:extLst>
              <a:ext uri="{FF2B5EF4-FFF2-40B4-BE49-F238E27FC236}">
                <a16:creationId xmlns:a16="http://schemas.microsoft.com/office/drawing/2014/main" id="{BEE5DC0E-3E03-457C-946A-E444CEB0B920}"/>
              </a:ext>
            </a:extLst>
          </p:cNvPr>
          <p:cNvPicPr>
            <a:picLocks noChangeAspect="1"/>
          </p:cNvPicPr>
          <p:nvPr userDrawn="1"/>
        </p:nvPicPr>
        <p:blipFill>
          <a:blip r:embed="rId3"/>
          <a:stretch>
            <a:fillRect/>
          </a:stretch>
        </p:blipFill>
        <p:spPr>
          <a:xfrm>
            <a:off x="5765392" y="6520961"/>
            <a:ext cx="5109570" cy="328137"/>
          </a:xfrm>
          <a:prstGeom prst="rect">
            <a:avLst/>
          </a:prstGeom>
        </p:spPr>
      </p:pic>
    </p:spTree>
    <p:extLst>
      <p:ext uri="{BB962C8B-B14F-4D97-AF65-F5344CB8AC3E}">
        <p14:creationId xmlns:p14="http://schemas.microsoft.com/office/powerpoint/2010/main" val="304590774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8.xml"/><Relationship Id="rId1"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FB1E7">
                <a:alpha val="43000"/>
              </a:srgbClr>
            </a:gs>
            <a:gs pos="36000">
              <a:srgbClr val="B6A7DD">
                <a:alpha val="67000"/>
              </a:srgbClr>
            </a:gs>
            <a:gs pos="70000">
              <a:srgbClr val="A7C9E1">
                <a:alpha val="86000"/>
              </a:srgbClr>
            </a:gs>
            <a:gs pos="100000">
              <a:srgbClr val="A0E2D1">
                <a:alpha val="77000"/>
              </a:srgb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D32672D-1D4D-427B-A1B1-912E57945BD8}"/>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F2054CD-EFCF-4390-A376-96F1A9EADA2B}"/>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1840866"/>
      </p:ext>
    </p:extLst>
  </p:cSld>
  <p:clrMap bg1="lt1" tx1="dk1" bg2="lt2" tx2="dk2" accent1="accent1" accent2="accent2" accent3="accent3" accent4="accent4" accent5="accent5" accent6="accent6" hlink="hlink" folHlink="folHlink"/>
  <p:sldLayoutIdLst>
    <p:sldLayoutId id="214748372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 id="2147483756" r:id="rId37"/>
    <p:sldLayoutId id="2147483651" r:id="rId38"/>
    <p:sldLayoutId id="2147483711" r:id="rId39"/>
    <p:sldLayoutId id="2147483673" r:id="rId40"/>
    <p:sldLayoutId id="2147483714" r:id="rId41"/>
    <p:sldLayoutId id="2147483803" r:id="rId42"/>
    <p:sldLayoutId id="2147483715" r:id="rId43"/>
    <p:sldLayoutId id="2147483705" r:id="rId44"/>
    <p:sldLayoutId id="2147483708" r:id="rId45"/>
    <p:sldLayoutId id="2147483650" r:id="rId46"/>
    <p:sldLayoutId id="2147483709" r:id="rId47"/>
    <p:sldLayoutId id="2147483710" r:id="rId48"/>
    <p:sldLayoutId id="2147483664" r:id="rId49"/>
    <p:sldLayoutId id="2147483717" r:id="rId50"/>
    <p:sldLayoutId id="2147483718" r:id="rId51"/>
    <p:sldLayoutId id="2147483669" r:id="rId52"/>
    <p:sldLayoutId id="2147483649" r:id="rId53"/>
    <p:sldLayoutId id="2147483670" r:id="rId54"/>
    <p:sldLayoutId id="2147483713" r:id="rId55"/>
    <p:sldLayoutId id="2147483712" r:id="rId56"/>
    <p:sldLayoutId id="2147483686" r:id="rId57"/>
    <p:sldLayoutId id="2147483677" r:id="rId58"/>
    <p:sldLayoutId id="2147483684" r:id="rId59"/>
    <p:sldLayoutId id="2147483716" r:id="rId60"/>
    <p:sldLayoutId id="2147483690" r:id="rId61"/>
    <p:sldLayoutId id="2147483694" r:id="rId62"/>
    <p:sldLayoutId id="2147483695" r:id="rId63"/>
    <p:sldLayoutId id="2147483693" r:id="rId64"/>
    <p:sldLayoutId id="2147483652" r:id="rId65"/>
    <p:sldLayoutId id="2147483691" r:id="rId66"/>
    <p:sldLayoutId id="2147483681" r:id="rId67"/>
    <p:sldLayoutId id="2147483680" r:id="rId68"/>
    <p:sldLayoutId id="2147483698" r:id="rId69"/>
    <p:sldLayoutId id="2147483697" r:id="rId70"/>
    <p:sldLayoutId id="2147483699" r:id="rId71"/>
    <p:sldLayoutId id="2147483700" r:id="rId72"/>
    <p:sldLayoutId id="2147483671" r:id="rId73"/>
    <p:sldLayoutId id="2147483704" r:id="rId74"/>
    <p:sldLayoutId id="2147483806" r:id="rId75"/>
    <p:sldLayoutId id="2147483807" r:id="rId76"/>
  </p:sldLayoutIdLst>
  <p:transition>
    <p:fade/>
  </p:transition>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164" userDrawn="1">
          <p15:clr>
            <a:srgbClr val="F26B43"/>
          </p15:clr>
        </p15:guide>
        <p15:guide id="10" pos="234" userDrawn="1">
          <p15:clr>
            <a:srgbClr val="F26B43"/>
          </p15:clr>
        </p15:guide>
        <p15:guide id="11" orient="horz" pos="4133" userDrawn="1">
          <p15:clr>
            <a:srgbClr val="F26B43"/>
          </p15:clr>
        </p15:guide>
        <p15:guide id="12" pos="7491" userDrawn="1">
          <p15:clr>
            <a:srgbClr val="F26B43"/>
          </p15:clr>
        </p15:guide>
        <p15:guide id="13" orient="horz" pos="640" userDrawn="1">
          <p15:clr>
            <a:srgbClr val="F26B43"/>
          </p15:clr>
        </p15:guide>
        <p15:guide id="14" orient="horz" pos="777" userDrawn="1">
          <p15:clr>
            <a:srgbClr val="F26B43"/>
          </p15:clr>
        </p15:guide>
        <p15:guide id="15" orient="horz" pos="4020" userDrawn="1">
          <p15:clr>
            <a:srgbClr val="F26B43"/>
          </p15:clr>
        </p15:guide>
        <p15:guide id="16" orient="horz" pos="39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FB1E7">
                <a:alpha val="43000"/>
              </a:srgbClr>
            </a:gs>
            <a:gs pos="36000">
              <a:srgbClr val="B6A7DD">
                <a:alpha val="67000"/>
              </a:srgbClr>
            </a:gs>
            <a:gs pos="70000">
              <a:srgbClr val="A7C9E1">
                <a:alpha val="86000"/>
              </a:srgbClr>
            </a:gs>
            <a:gs pos="100000">
              <a:srgbClr val="A0E2D1">
                <a:alpha val="77000"/>
              </a:srgb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759" r:id="rId1"/>
    <p:sldLayoutId id="2147483758" r:id="rId2"/>
  </p:sldLayoutIdLst>
  <p:transition>
    <p:fade/>
  </p:transition>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234">
          <p15:clr>
            <a:srgbClr val="F26B43"/>
          </p15:clr>
        </p15:guide>
        <p15:guide id="3" orient="horz" pos="4133">
          <p15:clr>
            <a:srgbClr val="F26B43"/>
          </p15:clr>
        </p15:guide>
        <p15:guide id="4" pos="7491">
          <p15:clr>
            <a:srgbClr val="F26B43"/>
          </p15:clr>
        </p15:guide>
        <p15:guide id="5" orient="horz" pos="640">
          <p15:clr>
            <a:srgbClr val="F26B43"/>
          </p15:clr>
        </p15:guide>
        <p15:guide id="6" orient="horz" pos="777">
          <p15:clr>
            <a:srgbClr val="F26B43"/>
          </p15:clr>
        </p15:guide>
        <p15:guide id="7" orient="horz" pos="4020">
          <p15:clr>
            <a:srgbClr val="F26B43"/>
          </p15:clr>
        </p15:guide>
        <p15:guide id="8" orient="horz" pos="390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FB1E7">
                <a:alpha val="43000"/>
              </a:srgbClr>
            </a:gs>
            <a:gs pos="36000">
              <a:srgbClr val="B6A7DD">
                <a:alpha val="67000"/>
              </a:srgbClr>
            </a:gs>
            <a:gs pos="70000">
              <a:srgbClr val="A7C9E1">
                <a:alpha val="86000"/>
              </a:srgbClr>
            </a:gs>
            <a:gs pos="100000">
              <a:srgbClr val="A0E2D1">
                <a:alpha val="77000"/>
              </a:srgb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802" r:id="rId1"/>
  </p:sldLayoutIdLst>
  <p:transition>
    <p:fade/>
  </p:transition>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FB1E7">
                <a:alpha val="43000"/>
              </a:srgbClr>
            </a:gs>
            <a:gs pos="36000">
              <a:srgbClr val="B6A7DD">
                <a:alpha val="67000"/>
              </a:srgbClr>
            </a:gs>
            <a:gs pos="70000">
              <a:srgbClr val="A7C9E1">
                <a:alpha val="86000"/>
              </a:srgbClr>
            </a:gs>
            <a:gs pos="100000">
              <a:srgbClr val="A0E2D1">
                <a:alpha val="77000"/>
              </a:srgb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D32672D-1D4D-427B-A1B1-912E57945BD8}"/>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F2054CD-EFCF-4390-A376-96F1A9EADA2B}"/>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1840866"/>
      </p:ext>
    </p:extLst>
  </p:cSld>
  <p:clrMap bg1="lt1" tx1="dk1" bg2="lt2" tx2="dk2" accent1="accent1" accent2="accent2" accent3="accent3" accent4="accent4" accent5="accent5" accent6="accent6" hlink="hlink" folHlink="folHlink"/>
  <p:sldLayoutIdLst>
    <p:sldLayoutId id="2147483805" r:id="rId1"/>
  </p:sldLayoutIdLst>
  <p:transition>
    <p:fade/>
  </p:transition>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164" userDrawn="1">
          <p15:clr>
            <a:srgbClr val="F26B43"/>
          </p15:clr>
        </p15:guide>
        <p15:guide id="10" pos="234" userDrawn="1">
          <p15:clr>
            <a:srgbClr val="F26B43"/>
          </p15:clr>
        </p15:guide>
        <p15:guide id="11" orient="horz" pos="4133" userDrawn="1">
          <p15:clr>
            <a:srgbClr val="F26B43"/>
          </p15:clr>
        </p15:guide>
        <p15:guide id="12" pos="7491" userDrawn="1">
          <p15:clr>
            <a:srgbClr val="F26B43"/>
          </p15:clr>
        </p15:guide>
        <p15:guide id="13" orient="horz" pos="640" userDrawn="1">
          <p15:clr>
            <a:srgbClr val="F26B43"/>
          </p15:clr>
        </p15:guide>
        <p15:guide id="14" orient="horz" pos="777" userDrawn="1">
          <p15:clr>
            <a:srgbClr val="F26B43"/>
          </p15:clr>
        </p15:guide>
        <p15:guide id="15" orient="horz" pos="4020" userDrawn="1">
          <p15:clr>
            <a:srgbClr val="F26B43"/>
          </p15:clr>
        </p15:guide>
        <p15:guide id="16"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image" Target="../media/image30.jpg"/><Relationship Id="rId7" Type="http://schemas.openxmlformats.org/officeDocument/2006/relationships/image" Target="../media/image34.png"/><Relationship Id="rId12" Type="http://schemas.openxmlformats.org/officeDocument/2006/relationships/image" Target="../media/image39.jpeg"/><Relationship Id="rId17" Type="http://schemas.openxmlformats.org/officeDocument/2006/relationships/image" Target="../media/image44.jpeg"/><Relationship Id="rId2" Type="http://schemas.openxmlformats.org/officeDocument/2006/relationships/image" Target="../media/image29.png"/><Relationship Id="rId16" Type="http://schemas.openxmlformats.org/officeDocument/2006/relationships/image" Target="../media/image43.png"/><Relationship Id="rId1" Type="http://schemas.openxmlformats.org/officeDocument/2006/relationships/slideLayout" Target="../slideLayouts/slideLayout80.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7.png"/><Relationship Id="rId12" Type="http://schemas.openxmlformats.org/officeDocument/2006/relationships/hyperlink" Target="about:blank" TargetMode="External"/><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svg"/><Relationship Id="rId11" Type="http://schemas.microsoft.com/office/2007/relationships/hdphoto" Target="../media/hdphoto3.wdp"/><Relationship Id="rId5" Type="http://schemas.openxmlformats.org/officeDocument/2006/relationships/image" Target="../media/image50.png"/><Relationship Id="rId10" Type="http://schemas.openxmlformats.org/officeDocument/2006/relationships/image" Target="../media/image53.png"/><Relationship Id="rId4" Type="http://schemas.openxmlformats.org/officeDocument/2006/relationships/image" Target="../media/image49.svg"/><Relationship Id="rId9" Type="http://schemas.microsoft.com/office/2007/relationships/hdphoto" Target="../media/hdphoto2.wdp"/></Relationships>

</file>

<file path=ppt/slides/_rels/slide26.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54.png"/><Relationship Id="rId7"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75.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about:blank" TargetMode="External"/><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02CD-D171-41AD-8616-24BAF188D9EE}"/>
              </a:ext>
            </a:extLst>
          </p:cNvPr>
          <p:cNvSpPr>
            <a:spLocks noGrp="1"/>
          </p:cNvSpPr>
          <p:nvPr>
            <p:ph type="title"/>
          </p:nvPr>
        </p:nvSpPr>
        <p:spPr>
          <a:xfrm>
            <a:off x="5532945" y="1625518"/>
            <a:ext cx="6172486" cy="1802122"/>
          </a:xfrm>
        </p:spPr>
        <p:txBody>
          <a:bodyPr anchor="ctr"/>
          <a:lstStyle/>
          <a:p>
            <a:r>
              <a:rPr lang="en-US" sz="4000" dirty="0"/>
              <a:t>HPW Leadership Case Study</a:t>
            </a:r>
            <a:endParaRPr lang="en-CA" sz="4000" b="0" dirty="0"/>
          </a:p>
        </p:txBody>
      </p:sp>
      <p:sp>
        <p:nvSpPr>
          <p:cNvPr id="3" name="Slide Number Placeholder 2">
            <a:extLst>
              <a:ext uri="{FF2B5EF4-FFF2-40B4-BE49-F238E27FC236}">
                <a16:creationId xmlns:a16="http://schemas.microsoft.com/office/drawing/2014/main" id="{653E842B-D299-4BE0-8DBF-641F43C37BD7}"/>
              </a:ext>
            </a:extLst>
          </p:cNvPr>
          <p:cNvSpPr>
            <a:spLocks noGrp="1"/>
          </p:cNvSpPr>
          <p:nvPr>
            <p:ph type="sldNum" sz="quarter" idx="12"/>
          </p:nvPr>
        </p:nvSpPr>
        <p:spPr/>
        <p:txBody>
          <a:bodyPr/>
          <a:lstStyle/>
          <a:p>
            <a:fld id="{03DC2DEF-D2FE-4B45-ABA4-9F153FD1C98A}" type="slidenum">
              <a:rPr lang="en-US" smtClean="0"/>
              <a:t>1</a:t>
            </a:fld>
            <a:endParaRPr lang="en-US" dirty="0"/>
          </a:p>
        </p:txBody>
      </p:sp>
      <p:sp>
        <p:nvSpPr>
          <p:cNvPr id="11" name="Subtitle 3">
            <a:extLst>
              <a:ext uri="{FF2B5EF4-FFF2-40B4-BE49-F238E27FC236}">
                <a16:creationId xmlns:a16="http://schemas.microsoft.com/office/drawing/2014/main" id="{12509D05-354C-4C84-9A84-358777A986C9}"/>
              </a:ext>
            </a:extLst>
          </p:cNvPr>
          <p:cNvSpPr txBox="1">
            <a:spLocks/>
          </p:cNvSpPr>
          <p:nvPr/>
        </p:nvSpPr>
        <p:spPr>
          <a:xfrm>
            <a:off x="5532945" y="3427640"/>
            <a:ext cx="5206878" cy="144905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solidFill>
                  <a:schemeClr val="bg1"/>
                </a:solidFill>
              </a:rPr>
              <a:t>Senior Leaders’ Perceptions of the National Standard for Psychological Health and Safety at Work</a:t>
            </a:r>
          </a:p>
        </p:txBody>
      </p:sp>
      <p:pic>
        <p:nvPicPr>
          <p:cNvPr id="5" name="Picture 4">
            <a:extLst>
              <a:ext uri="{FF2B5EF4-FFF2-40B4-BE49-F238E27FC236}">
                <a16:creationId xmlns:a16="http://schemas.microsoft.com/office/drawing/2014/main" id="{266AA4D7-046C-4351-B912-E71B659B61BE}"/>
              </a:ext>
            </a:extLst>
          </p:cNvPr>
          <p:cNvPicPr>
            <a:picLocks noChangeAspect="1"/>
          </p:cNvPicPr>
          <p:nvPr/>
        </p:nvPicPr>
        <p:blipFill>
          <a:blip r:embed="rId3">
            <a:biLevel thresh="50000"/>
          </a:blip>
          <a:srcRect/>
          <a:stretch/>
        </p:blipFill>
        <p:spPr>
          <a:xfrm>
            <a:off x="389779" y="1391497"/>
            <a:ext cx="4708995" cy="4072286"/>
          </a:xfrm>
          <a:prstGeom prst="rect">
            <a:avLst/>
          </a:prstGeom>
        </p:spPr>
      </p:pic>
      <p:pic>
        <p:nvPicPr>
          <p:cNvPr id="6" name="Picture Placeholder 5">
            <a:extLst>
              <a:ext uri="{FF2B5EF4-FFF2-40B4-BE49-F238E27FC236}">
                <a16:creationId xmlns:a16="http://schemas.microsoft.com/office/drawing/2014/main" id="{50184C67-BD14-40B4-8451-D0ADDE70BC9F}"/>
              </a:ext>
              <a:ext uri="{C183D7F6-B498-43B3-948B-1728B52AA6E4}">
                <adec:decorative xmlns:adec="http://schemas.microsoft.com/office/drawing/2017/decorative" val="0"/>
              </a:ext>
            </a:extLst>
          </p:cNvPr>
          <p:cNvPicPr>
            <a:picLocks noChangeAspect="1"/>
          </p:cNvPicPr>
          <p:nvPr/>
        </p:nvPicPr>
        <p:blipFill rotWithShape="1">
          <a:blip r:embed="rId4"/>
          <a:stretch/>
        </p:blipFill>
        <p:spPr>
          <a:xfrm>
            <a:off x="645330" y="699086"/>
            <a:ext cx="1041956" cy="1233085"/>
          </a:xfrm>
          <a:prstGeom prst="rect">
            <a:avLst/>
          </a:prstGeom>
          <a:solidFill>
            <a:schemeClr val="bg1"/>
          </a:solidFill>
        </p:spPr>
      </p:pic>
      <p:pic>
        <p:nvPicPr>
          <p:cNvPr id="9" name="Picture 8" descr="A picture containing shape&#10;&#10;Description automatically generated">
            <a:extLst>
              <a:ext uri="{FF2B5EF4-FFF2-40B4-BE49-F238E27FC236}">
                <a16:creationId xmlns:a16="http://schemas.microsoft.com/office/drawing/2014/main" id="{BD096561-FCE5-4B1E-A56D-7C0F6F672D6F}"/>
              </a:ext>
            </a:extLst>
          </p:cNvPr>
          <p:cNvPicPr>
            <a:picLocks noChangeAspect="1"/>
          </p:cNvPicPr>
          <p:nvPr/>
        </p:nvPicPr>
        <p:blipFill>
          <a:blip r:embed="rId5"/>
          <a:stretch>
            <a:fillRect/>
          </a:stretch>
        </p:blipFill>
        <p:spPr>
          <a:xfrm>
            <a:off x="-6273563" y="2321623"/>
            <a:ext cx="3400425" cy="2924175"/>
          </a:xfrm>
          <a:prstGeom prst="rect">
            <a:avLst/>
          </a:prstGeom>
        </p:spPr>
      </p:pic>
      <p:pic>
        <p:nvPicPr>
          <p:cNvPr id="14" name="Picture 13" descr="Icon&#10;&#10;Description automatically generated">
            <a:extLst>
              <a:ext uri="{FF2B5EF4-FFF2-40B4-BE49-F238E27FC236}">
                <a16:creationId xmlns:a16="http://schemas.microsoft.com/office/drawing/2014/main" id="{A64A3ADB-3620-4BAB-A4F5-EB05826B47E1}"/>
              </a:ext>
            </a:extLst>
          </p:cNvPr>
          <p:cNvPicPr>
            <a:picLocks noChangeAspect="1"/>
          </p:cNvPicPr>
          <p:nvPr/>
        </p:nvPicPr>
        <p:blipFill>
          <a:blip r:embed="rId6"/>
          <a:stretch>
            <a:fillRect/>
          </a:stretch>
        </p:blipFill>
        <p:spPr>
          <a:xfrm>
            <a:off x="-3360704" y="-2168663"/>
            <a:ext cx="3267392" cy="2825604"/>
          </a:xfrm>
          <a:prstGeom prst="rect">
            <a:avLst/>
          </a:prstGeom>
        </p:spPr>
      </p:pic>
      <p:pic>
        <p:nvPicPr>
          <p:cNvPr id="16" name="Picture 15" descr="A picture containing text, sign&#10;&#10;Description automatically generated">
            <a:extLst>
              <a:ext uri="{FF2B5EF4-FFF2-40B4-BE49-F238E27FC236}">
                <a16:creationId xmlns:a16="http://schemas.microsoft.com/office/drawing/2014/main" id="{A181FD37-DE75-4869-8A02-49892273F62A}"/>
              </a:ext>
            </a:extLst>
          </p:cNvPr>
          <p:cNvPicPr>
            <a:picLocks noChangeAspect="1"/>
          </p:cNvPicPr>
          <p:nvPr/>
        </p:nvPicPr>
        <p:blipFill>
          <a:blip r:embed="rId7"/>
          <a:stretch>
            <a:fillRect/>
          </a:stretch>
        </p:blipFill>
        <p:spPr>
          <a:xfrm>
            <a:off x="-3450213" y="3835374"/>
            <a:ext cx="3267392" cy="2820848"/>
          </a:xfrm>
          <a:prstGeom prst="rect">
            <a:avLst/>
          </a:prstGeom>
        </p:spPr>
      </p:pic>
      <p:pic>
        <p:nvPicPr>
          <p:cNvPr id="18" name="Picture 17" descr="A picture containing text, queen&#10;&#10;Description automatically generated">
            <a:extLst>
              <a:ext uri="{FF2B5EF4-FFF2-40B4-BE49-F238E27FC236}">
                <a16:creationId xmlns:a16="http://schemas.microsoft.com/office/drawing/2014/main" id="{A4AFCD45-8482-44F8-A964-A45960FB1A77}"/>
              </a:ext>
            </a:extLst>
          </p:cNvPr>
          <p:cNvPicPr>
            <a:picLocks noChangeAspect="1"/>
          </p:cNvPicPr>
          <p:nvPr/>
        </p:nvPicPr>
        <p:blipFill>
          <a:blip r:embed="rId8"/>
          <a:stretch>
            <a:fillRect/>
          </a:stretch>
        </p:blipFill>
        <p:spPr>
          <a:xfrm>
            <a:off x="-3429193" y="6888823"/>
            <a:ext cx="3272899" cy="2825604"/>
          </a:xfrm>
          <a:prstGeom prst="rect">
            <a:avLst/>
          </a:prstGeom>
        </p:spPr>
      </p:pic>
      <p:pic>
        <p:nvPicPr>
          <p:cNvPr id="20" name="Picture 19" descr="Icon&#10;&#10;Description automatically generated">
            <a:extLst>
              <a:ext uri="{FF2B5EF4-FFF2-40B4-BE49-F238E27FC236}">
                <a16:creationId xmlns:a16="http://schemas.microsoft.com/office/drawing/2014/main" id="{7DDC8998-A085-4317-84FF-6D65350E3ECD}"/>
              </a:ext>
            </a:extLst>
          </p:cNvPr>
          <p:cNvPicPr>
            <a:picLocks noChangeAspect="1"/>
          </p:cNvPicPr>
          <p:nvPr/>
        </p:nvPicPr>
        <p:blipFill>
          <a:blip r:embed="rId9"/>
          <a:stretch>
            <a:fillRect/>
          </a:stretch>
        </p:blipFill>
        <p:spPr>
          <a:xfrm>
            <a:off x="-6343784" y="-758239"/>
            <a:ext cx="3629025" cy="2914650"/>
          </a:xfrm>
          <a:prstGeom prst="rect">
            <a:avLst/>
          </a:prstGeom>
        </p:spPr>
      </p:pic>
      <p:pic>
        <p:nvPicPr>
          <p:cNvPr id="22" name="Picture 21" descr="Icon&#10;&#10;Description automatically generated">
            <a:extLst>
              <a:ext uri="{FF2B5EF4-FFF2-40B4-BE49-F238E27FC236}">
                <a16:creationId xmlns:a16="http://schemas.microsoft.com/office/drawing/2014/main" id="{F56B08A6-52D6-4BB7-952A-BB4A55392DCC}"/>
              </a:ext>
            </a:extLst>
          </p:cNvPr>
          <p:cNvPicPr>
            <a:picLocks noChangeAspect="1"/>
          </p:cNvPicPr>
          <p:nvPr/>
        </p:nvPicPr>
        <p:blipFill>
          <a:blip r:embed="rId10"/>
          <a:stretch>
            <a:fillRect/>
          </a:stretch>
        </p:blipFill>
        <p:spPr>
          <a:xfrm>
            <a:off x="-3429193" y="830834"/>
            <a:ext cx="3400425" cy="2924175"/>
          </a:xfrm>
          <a:prstGeom prst="rect">
            <a:avLst/>
          </a:prstGeom>
        </p:spPr>
      </p:pic>
      <p:pic>
        <p:nvPicPr>
          <p:cNvPr id="7" name="Picture 6" descr="Icon&#10;&#10;Description automatically generated">
            <a:extLst>
              <a:ext uri="{FF2B5EF4-FFF2-40B4-BE49-F238E27FC236}">
                <a16:creationId xmlns:a16="http://schemas.microsoft.com/office/drawing/2014/main" id="{724F7247-674D-4CE1-83FF-A24DCF70783A}"/>
              </a:ext>
            </a:extLst>
          </p:cNvPr>
          <p:cNvPicPr>
            <a:picLocks noChangeAspect="1"/>
          </p:cNvPicPr>
          <p:nvPr/>
        </p:nvPicPr>
        <p:blipFill>
          <a:blip r:embed="rId11"/>
          <a:stretch>
            <a:fillRect/>
          </a:stretch>
        </p:blipFill>
        <p:spPr>
          <a:xfrm>
            <a:off x="-6273563" y="5348096"/>
            <a:ext cx="3415319" cy="2953529"/>
          </a:xfrm>
          <a:prstGeom prst="rect">
            <a:avLst/>
          </a:prstGeom>
        </p:spPr>
      </p:pic>
      <p:pic>
        <p:nvPicPr>
          <p:cNvPr id="15" name="Picture 14">
            <a:extLst>
              <a:ext uri="{FF2B5EF4-FFF2-40B4-BE49-F238E27FC236}">
                <a16:creationId xmlns:a16="http://schemas.microsoft.com/office/drawing/2014/main" id="{D643BFA7-6B35-4C2D-BA2A-C61750A625B7}"/>
              </a:ext>
            </a:extLst>
          </p:cNvPr>
          <p:cNvPicPr>
            <a:picLocks noChangeAspect="1"/>
          </p:cNvPicPr>
          <p:nvPr/>
        </p:nvPicPr>
        <p:blipFill>
          <a:blip r:embed="rId3"/>
          <a:srcRect/>
          <a:stretch/>
        </p:blipFill>
        <p:spPr>
          <a:xfrm>
            <a:off x="-6182561" y="-3814162"/>
            <a:ext cx="3370359" cy="2914649"/>
          </a:xfrm>
          <a:prstGeom prst="rect">
            <a:avLst/>
          </a:prstGeom>
        </p:spPr>
      </p:pic>
      <p:sp>
        <p:nvSpPr>
          <p:cNvPr id="17" name="Subtitle 3">
            <a:extLst>
              <a:ext uri="{FF2B5EF4-FFF2-40B4-BE49-F238E27FC236}">
                <a16:creationId xmlns:a16="http://schemas.microsoft.com/office/drawing/2014/main" id="{B8231CD7-83C5-4F34-9AAD-4B542A034C3E}"/>
              </a:ext>
            </a:extLst>
          </p:cNvPr>
          <p:cNvSpPr txBox="1">
            <a:spLocks/>
          </p:cNvSpPr>
          <p:nvPr/>
        </p:nvSpPr>
        <p:spPr>
          <a:xfrm>
            <a:off x="7434942" y="5105400"/>
            <a:ext cx="4457019" cy="707571"/>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rgbClr val="565656"/>
                </a:solidFill>
              </a:rPr>
              <a:t>Academy of Management</a:t>
            </a:r>
          </a:p>
          <a:p>
            <a:r>
              <a:rPr lang="en-US" sz="2800" dirty="0">
                <a:solidFill>
                  <a:srgbClr val="565656"/>
                </a:solidFill>
              </a:rPr>
              <a:t>August 7, 2023</a:t>
            </a:r>
          </a:p>
        </p:txBody>
      </p:sp>
      <p:pic>
        <p:nvPicPr>
          <p:cNvPr id="4" name="Picture 3" descr="A picture containing text, sign&#10;&#10;Description automatically generated">
            <a:extLst>
              <a:ext uri="{FF2B5EF4-FFF2-40B4-BE49-F238E27FC236}">
                <a16:creationId xmlns:a16="http://schemas.microsoft.com/office/drawing/2014/main" id="{68B382E3-571A-FB91-D698-FD5191F63050}"/>
              </a:ext>
            </a:extLst>
          </p:cNvPr>
          <p:cNvPicPr>
            <a:picLocks noChangeAspect="1"/>
          </p:cNvPicPr>
          <p:nvPr/>
        </p:nvPicPr>
        <p:blipFill>
          <a:blip r:embed="rId7"/>
          <a:stretch>
            <a:fillRect/>
          </a:stretch>
        </p:blipFill>
        <p:spPr>
          <a:xfrm>
            <a:off x="1166308" y="2009702"/>
            <a:ext cx="3267392" cy="2820848"/>
          </a:xfrm>
          <a:prstGeom prst="rect">
            <a:avLst/>
          </a:prstGeom>
        </p:spPr>
      </p:pic>
    </p:spTree>
    <p:extLst>
      <p:ext uri="{BB962C8B-B14F-4D97-AF65-F5344CB8AC3E}">
        <p14:creationId xmlns:p14="http://schemas.microsoft.com/office/powerpoint/2010/main" val="21239995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645F-FC86-0280-E4EE-FDD378D126B7}"/>
              </a:ext>
            </a:extLst>
          </p:cNvPr>
          <p:cNvSpPr>
            <a:spLocks noGrp="1"/>
          </p:cNvSpPr>
          <p:nvPr>
            <p:ph type="title"/>
          </p:nvPr>
        </p:nvSpPr>
        <p:spPr>
          <a:xfrm>
            <a:off x="1097280" y="286603"/>
            <a:ext cx="10058400" cy="1450757"/>
          </a:xfrm>
        </p:spPr>
        <p:txBody>
          <a:bodyPr>
            <a:normAutofit/>
          </a:bodyPr>
          <a:lstStyle/>
          <a:p>
            <a:pPr algn="ctr"/>
            <a:r>
              <a:rPr lang="en-US" dirty="0"/>
              <a:t>Leaders’ Perceptions of the Standard</a:t>
            </a:r>
          </a:p>
        </p:txBody>
      </p:sp>
      <p:sp>
        <p:nvSpPr>
          <p:cNvPr id="4" name="Footer Placeholder 3">
            <a:extLst>
              <a:ext uri="{FF2B5EF4-FFF2-40B4-BE49-F238E27FC236}">
                <a16:creationId xmlns:a16="http://schemas.microsoft.com/office/drawing/2014/main" id="{3D458585-B7E2-42B2-D985-01B4C720BEE6}"/>
              </a:ext>
            </a:extLst>
          </p:cNvPr>
          <p:cNvSpPr>
            <a:spLocks noGrp="1"/>
          </p:cNvSpPr>
          <p:nvPr>
            <p:ph type="ftr" sz="quarter" idx="11"/>
          </p:nvPr>
        </p:nvSpPr>
        <p:spPr>
          <a:xfrm>
            <a:off x="3686185" y="6459785"/>
            <a:ext cx="4822804" cy="365125"/>
          </a:xfrm>
        </p:spPr>
        <p:txBody>
          <a:bodyPr>
            <a:normAutofit/>
          </a:bodyPr>
          <a:lstStyle/>
          <a:p>
            <a:pPr>
              <a:spcAft>
                <a:spcPts val="600"/>
              </a:spcAft>
            </a:pPr>
            <a:r>
              <a:rPr lang="en-CA" sz="1100"/>
              <a:t>Healthy Professional Worker Partnership Initiative</a:t>
            </a:r>
            <a:endParaRPr lang="en-US" sz="1100"/>
          </a:p>
        </p:txBody>
      </p:sp>
      <p:graphicFrame>
        <p:nvGraphicFramePr>
          <p:cNvPr id="5" name="Content Placeholder 4">
            <a:extLst>
              <a:ext uri="{FF2B5EF4-FFF2-40B4-BE49-F238E27FC236}">
                <a16:creationId xmlns:a16="http://schemas.microsoft.com/office/drawing/2014/main" id="{9ADA0652-F3CF-DBD3-96DC-F630BE01C2A5}"/>
              </a:ext>
            </a:extLst>
          </p:cNvPr>
          <p:cNvGraphicFramePr>
            <a:graphicFrameLocks noGrp="1"/>
          </p:cNvGraphicFramePr>
          <p:nvPr>
            <p:ph idx="1"/>
          </p:nvPr>
        </p:nvGraphicFramePr>
        <p:xfrm>
          <a:off x="1096963" y="2098515"/>
          <a:ext cx="10058400" cy="3786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8076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645F-FC86-0280-E4EE-FDD378D126B7}"/>
              </a:ext>
            </a:extLst>
          </p:cNvPr>
          <p:cNvSpPr>
            <a:spLocks noGrp="1"/>
          </p:cNvSpPr>
          <p:nvPr>
            <p:ph type="title"/>
          </p:nvPr>
        </p:nvSpPr>
        <p:spPr/>
        <p:txBody>
          <a:bodyPr/>
          <a:lstStyle/>
          <a:p>
            <a:pPr algn="ctr"/>
            <a:r>
              <a:rPr lang="en-US" dirty="0"/>
              <a:t>Awareness</a:t>
            </a:r>
          </a:p>
        </p:txBody>
      </p:sp>
      <p:graphicFrame>
        <p:nvGraphicFramePr>
          <p:cNvPr id="5" name="Content Placeholder 4">
            <a:extLst>
              <a:ext uri="{FF2B5EF4-FFF2-40B4-BE49-F238E27FC236}">
                <a16:creationId xmlns:a16="http://schemas.microsoft.com/office/drawing/2014/main" id="{9ADA0652-F3CF-DBD3-96DC-F630BE01C2A5}"/>
              </a:ext>
            </a:extLst>
          </p:cNvPr>
          <p:cNvGraphicFramePr>
            <a:graphicFrameLocks noGrp="1"/>
          </p:cNvGraphicFramePr>
          <p:nvPr>
            <p:ph sz="half" idx="1"/>
            <p:extLst>
              <p:ext uri="{D42A27DB-BD31-4B8C-83A1-F6EECF244321}">
                <p14:modId xmlns:p14="http://schemas.microsoft.com/office/powerpoint/2010/main" val="3849180026"/>
              </p:ext>
            </p:extLst>
          </p:nvPr>
        </p:nvGraphicFramePr>
        <p:xfrm>
          <a:off x="1096963" y="1846263"/>
          <a:ext cx="4938712"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90E9BA2B-727F-7DA5-3F7B-D989F5B14B60}"/>
              </a:ext>
            </a:extLst>
          </p:cNvPr>
          <p:cNvSpPr>
            <a:spLocks noGrp="1"/>
          </p:cNvSpPr>
          <p:nvPr>
            <p:ph sz="half" idx="2"/>
          </p:nvPr>
        </p:nvSpPr>
        <p:spPr>
          <a:xfrm>
            <a:off x="6217919" y="1845735"/>
            <a:ext cx="5334429" cy="4023360"/>
          </a:xfrm>
        </p:spPr>
        <p:txBody>
          <a:bodyPr anchor="ctr">
            <a:normAutofit/>
          </a:bodyPr>
          <a:lstStyle/>
          <a:p>
            <a:pPr>
              <a:lnSpc>
                <a:spcPct val="150000"/>
              </a:lnSpc>
              <a:buFont typeface="Arial" panose="020B0604020202020204" pitchFamily="34" charset="0"/>
              <a:buChar char="•"/>
            </a:pPr>
            <a:r>
              <a:rPr lang="en-US" dirty="0"/>
              <a:t>Varied between sectors. Participants from public sector and nonprofit organizations displayed higher levels of awareness about the Standard. </a:t>
            </a:r>
          </a:p>
        </p:txBody>
      </p:sp>
      <p:sp>
        <p:nvSpPr>
          <p:cNvPr id="4" name="Footer Placeholder 3">
            <a:extLst>
              <a:ext uri="{FF2B5EF4-FFF2-40B4-BE49-F238E27FC236}">
                <a16:creationId xmlns:a16="http://schemas.microsoft.com/office/drawing/2014/main" id="{3D458585-B7E2-42B2-D985-01B4C720BEE6}"/>
              </a:ext>
            </a:extLst>
          </p:cNvPr>
          <p:cNvSpPr>
            <a:spLocks noGrp="1"/>
          </p:cNvSpPr>
          <p:nvPr>
            <p:ph type="ftr" sz="quarter" idx="11"/>
          </p:nvPr>
        </p:nvSpPr>
        <p:spPr/>
        <p:txBody>
          <a:bodyPr/>
          <a:lstStyle/>
          <a:p>
            <a:r>
              <a:rPr lang="en-CA"/>
              <a:t>Healthy Professional Worker Partnership Initiative</a:t>
            </a:r>
            <a:endParaRPr lang="en-US" dirty="0"/>
          </a:p>
        </p:txBody>
      </p:sp>
    </p:spTree>
    <p:extLst>
      <p:ext uri="{BB962C8B-B14F-4D97-AF65-F5344CB8AC3E}">
        <p14:creationId xmlns:p14="http://schemas.microsoft.com/office/powerpoint/2010/main" val="211840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645F-FC86-0280-E4EE-FDD378D126B7}"/>
              </a:ext>
            </a:extLst>
          </p:cNvPr>
          <p:cNvSpPr>
            <a:spLocks noGrp="1"/>
          </p:cNvSpPr>
          <p:nvPr>
            <p:ph type="title"/>
          </p:nvPr>
        </p:nvSpPr>
        <p:spPr/>
        <p:txBody>
          <a:bodyPr/>
          <a:lstStyle/>
          <a:p>
            <a:pPr algn="ctr"/>
            <a:r>
              <a:rPr lang="en-US" dirty="0"/>
              <a:t>Content</a:t>
            </a:r>
          </a:p>
        </p:txBody>
      </p:sp>
      <p:graphicFrame>
        <p:nvGraphicFramePr>
          <p:cNvPr id="5" name="Content Placeholder 4">
            <a:extLst>
              <a:ext uri="{FF2B5EF4-FFF2-40B4-BE49-F238E27FC236}">
                <a16:creationId xmlns:a16="http://schemas.microsoft.com/office/drawing/2014/main" id="{9ADA0652-F3CF-DBD3-96DC-F630BE01C2A5}"/>
              </a:ext>
            </a:extLst>
          </p:cNvPr>
          <p:cNvGraphicFramePr>
            <a:graphicFrameLocks noGrp="1"/>
          </p:cNvGraphicFramePr>
          <p:nvPr>
            <p:ph sz="half" idx="1"/>
          </p:nvPr>
        </p:nvGraphicFramePr>
        <p:xfrm>
          <a:off x="1096963" y="1846263"/>
          <a:ext cx="4938712"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79815EBB-A367-F82F-5F89-8D9DD869709C}"/>
              </a:ext>
            </a:extLst>
          </p:cNvPr>
          <p:cNvSpPr>
            <a:spLocks noGrp="1"/>
          </p:cNvSpPr>
          <p:nvPr>
            <p:ph sz="half" idx="2"/>
          </p:nvPr>
        </p:nvSpPr>
        <p:spPr>
          <a:xfrm>
            <a:off x="6217919" y="1845735"/>
            <a:ext cx="5295793" cy="4023360"/>
          </a:xfrm>
        </p:spPr>
        <p:txBody>
          <a:bodyPr anchor="ctr">
            <a:normAutofit fontScale="85000" lnSpcReduction="10000"/>
          </a:bodyPr>
          <a:lstStyle/>
          <a:p>
            <a:pPr>
              <a:lnSpc>
                <a:spcPct val="150000"/>
              </a:lnSpc>
              <a:buFont typeface="Arial" panose="020B0604020202020204" pitchFamily="34" charset="0"/>
              <a:buChar char="•"/>
            </a:pPr>
            <a:r>
              <a:rPr lang="en-US" dirty="0"/>
              <a:t>Participants familiar with the standard identified potential areas for improvement such as the need to review the Standard using a gendered lens to make it more equity, diversity, and inclusion focused.</a:t>
            </a:r>
          </a:p>
          <a:p>
            <a:endParaRPr lang="en-US" dirty="0"/>
          </a:p>
        </p:txBody>
      </p:sp>
      <p:sp>
        <p:nvSpPr>
          <p:cNvPr id="4" name="Footer Placeholder 3">
            <a:extLst>
              <a:ext uri="{FF2B5EF4-FFF2-40B4-BE49-F238E27FC236}">
                <a16:creationId xmlns:a16="http://schemas.microsoft.com/office/drawing/2014/main" id="{3D458585-B7E2-42B2-D985-01B4C720BEE6}"/>
              </a:ext>
            </a:extLst>
          </p:cNvPr>
          <p:cNvSpPr>
            <a:spLocks noGrp="1"/>
          </p:cNvSpPr>
          <p:nvPr>
            <p:ph type="ftr" sz="quarter" idx="11"/>
          </p:nvPr>
        </p:nvSpPr>
        <p:spPr/>
        <p:txBody>
          <a:bodyPr/>
          <a:lstStyle/>
          <a:p>
            <a:r>
              <a:rPr lang="en-CA"/>
              <a:t>Healthy Professional Worker Partnership Initiative</a:t>
            </a:r>
            <a:endParaRPr lang="en-US" dirty="0"/>
          </a:p>
        </p:txBody>
      </p:sp>
    </p:spTree>
    <p:extLst>
      <p:ext uri="{BB962C8B-B14F-4D97-AF65-F5344CB8AC3E}">
        <p14:creationId xmlns:p14="http://schemas.microsoft.com/office/powerpoint/2010/main" val="4261471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7468-A796-9FB7-7D05-26907DD93EAE}"/>
              </a:ext>
            </a:extLst>
          </p:cNvPr>
          <p:cNvSpPr>
            <a:spLocks noGrp="1"/>
          </p:cNvSpPr>
          <p:nvPr>
            <p:ph type="title"/>
          </p:nvPr>
        </p:nvSpPr>
        <p:spPr>
          <a:xfrm>
            <a:off x="371475" y="1783831"/>
            <a:ext cx="3111954" cy="3290338"/>
          </a:xfrm>
        </p:spPr>
        <p:txBody>
          <a:bodyPr anchor="ctr">
            <a:normAutofit/>
          </a:bodyPr>
          <a:lstStyle/>
          <a:p>
            <a:r>
              <a:rPr lang="en-US" dirty="0"/>
              <a:t>Quote Participant 9</a:t>
            </a:r>
          </a:p>
        </p:txBody>
      </p:sp>
      <p:sp>
        <p:nvSpPr>
          <p:cNvPr id="10" name="Content Placeholder 2">
            <a:extLst>
              <a:ext uri="{FF2B5EF4-FFF2-40B4-BE49-F238E27FC236}">
                <a16:creationId xmlns:a16="http://schemas.microsoft.com/office/drawing/2014/main" id="{548793E6-F580-02C5-5549-3736199BC014}"/>
              </a:ext>
            </a:extLst>
          </p:cNvPr>
          <p:cNvSpPr>
            <a:spLocks noGrp="1"/>
          </p:cNvSpPr>
          <p:nvPr>
            <p:ph idx="1"/>
          </p:nvPr>
        </p:nvSpPr>
        <p:spPr>
          <a:xfrm>
            <a:off x="3854904" y="1783831"/>
            <a:ext cx="8037058" cy="4293411"/>
          </a:xfrm>
        </p:spPr>
        <p:txBody>
          <a:bodyPr>
            <a:normAutofit fontScale="77500" lnSpcReduction="20000"/>
          </a:bodyPr>
          <a:lstStyle/>
          <a:p>
            <a:pPr marL="0" indent="0">
              <a:lnSpc>
                <a:spcPct val="160000"/>
              </a:lnSpc>
              <a:buNone/>
            </a:pPr>
            <a:r>
              <a:rPr lang="en-US" sz="2800" i="1" dirty="0"/>
              <a:t>[Our organization] is very interested in the Standard and also interested in the equity, diversity, and inclusion around the Standard….they could have done a better job than the Standard does around gender…but I’m also feeling around broader equity, diversity, racialized communities around all of that. And so, I think there’ s a big piece that, you know, could happen, that should happen with those different lenses. </a:t>
            </a:r>
          </a:p>
        </p:txBody>
      </p:sp>
      <p:sp>
        <p:nvSpPr>
          <p:cNvPr id="4" name="Slide Number Placeholder 3">
            <a:extLst>
              <a:ext uri="{FF2B5EF4-FFF2-40B4-BE49-F238E27FC236}">
                <a16:creationId xmlns:a16="http://schemas.microsoft.com/office/drawing/2014/main" id="{D1BB8A9F-149B-7723-F901-9865678F663B}"/>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13</a:t>
            </a:fld>
            <a:endParaRPr lang="en-US" sz="800"/>
          </a:p>
        </p:txBody>
      </p:sp>
    </p:spTree>
    <p:extLst>
      <p:ext uri="{BB962C8B-B14F-4D97-AF65-F5344CB8AC3E}">
        <p14:creationId xmlns:p14="http://schemas.microsoft.com/office/powerpoint/2010/main" val="31940448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645F-FC86-0280-E4EE-FDD378D126B7}"/>
              </a:ext>
            </a:extLst>
          </p:cNvPr>
          <p:cNvSpPr>
            <a:spLocks noGrp="1"/>
          </p:cNvSpPr>
          <p:nvPr>
            <p:ph type="title"/>
          </p:nvPr>
        </p:nvSpPr>
        <p:spPr/>
        <p:txBody>
          <a:bodyPr/>
          <a:lstStyle/>
          <a:p>
            <a:pPr algn="ctr"/>
            <a:r>
              <a:rPr lang="en-US" dirty="0"/>
              <a:t>Accessibility</a:t>
            </a:r>
          </a:p>
        </p:txBody>
      </p:sp>
      <p:graphicFrame>
        <p:nvGraphicFramePr>
          <p:cNvPr id="5" name="Content Placeholder 4">
            <a:extLst>
              <a:ext uri="{FF2B5EF4-FFF2-40B4-BE49-F238E27FC236}">
                <a16:creationId xmlns:a16="http://schemas.microsoft.com/office/drawing/2014/main" id="{9ADA0652-F3CF-DBD3-96DC-F630BE01C2A5}"/>
              </a:ext>
            </a:extLst>
          </p:cNvPr>
          <p:cNvGraphicFramePr>
            <a:graphicFrameLocks noGrp="1"/>
          </p:cNvGraphicFramePr>
          <p:nvPr>
            <p:ph sz="half" idx="1"/>
            <p:extLst>
              <p:ext uri="{D42A27DB-BD31-4B8C-83A1-F6EECF244321}">
                <p14:modId xmlns:p14="http://schemas.microsoft.com/office/powerpoint/2010/main" val="4067918270"/>
              </p:ext>
            </p:extLst>
          </p:nvPr>
        </p:nvGraphicFramePr>
        <p:xfrm>
          <a:off x="1096963" y="1846263"/>
          <a:ext cx="4938712"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79815EBB-A367-F82F-5F89-8D9DD869709C}"/>
              </a:ext>
            </a:extLst>
          </p:cNvPr>
          <p:cNvSpPr>
            <a:spLocks noGrp="1"/>
          </p:cNvSpPr>
          <p:nvPr>
            <p:ph sz="half" idx="2"/>
          </p:nvPr>
        </p:nvSpPr>
        <p:spPr>
          <a:xfrm>
            <a:off x="6217919" y="1845735"/>
            <a:ext cx="5444197" cy="4023360"/>
          </a:xfrm>
        </p:spPr>
        <p:txBody>
          <a:bodyPr anchor="t">
            <a:normAutofit fontScale="85000" lnSpcReduction="20000"/>
          </a:bodyPr>
          <a:lstStyle/>
          <a:p>
            <a:pPr>
              <a:lnSpc>
                <a:spcPct val="150000"/>
              </a:lnSpc>
              <a:buFont typeface="Arial" panose="020B0604020202020204" pitchFamily="34" charset="0"/>
              <a:buChar char="•"/>
            </a:pPr>
            <a:r>
              <a:rPr lang="en-US" dirty="0"/>
              <a:t>Participants suspect the reason some organizations are apprehensive about Standard is due to misconceptions about degree of formality.</a:t>
            </a:r>
          </a:p>
          <a:p>
            <a:pPr>
              <a:lnSpc>
                <a:spcPct val="150000"/>
              </a:lnSpc>
              <a:buFont typeface="Arial" panose="020B0604020202020204" pitchFamily="34" charset="0"/>
              <a:buChar char="•"/>
            </a:pPr>
            <a:r>
              <a:rPr lang="en-US" dirty="0"/>
              <a:t>The Standard can be partially implemented and is in no way legally binding.</a:t>
            </a:r>
          </a:p>
          <a:p>
            <a:endParaRPr lang="en-US" dirty="0"/>
          </a:p>
        </p:txBody>
      </p:sp>
      <p:sp>
        <p:nvSpPr>
          <p:cNvPr id="4" name="Footer Placeholder 3">
            <a:extLst>
              <a:ext uri="{FF2B5EF4-FFF2-40B4-BE49-F238E27FC236}">
                <a16:creationId xmlns:a16="http://schemas.microsoft.com/office/drawing/2014/main" id="{3D458585-B7E2-42B2-D985-01B4C720BEE6}"/>
              </a:ext>
            </a:extLst>
          </p:cNvPr>
          <p:cNvSpPr>
            <a:spLocks noGrp="1"/>
          </p:cNvSpPr>
          <p:nvPr>
            <p:ph type="ftr" sz="quarter" idx="11"/>
          </p:nvPr>
        </p:nvSpPr>
        <p:spPr/>
        <p:txBody>
          <a:bodyPr/>
          <a:lstStyle/>
          <a:p>
            <a:r>
              <a:rPr lang="en-CA"/>
              <a:t>Healthy Professional Worker Partnership Initiative</a:t>
            </a:r>
            <a:endParaRPr lang="en-US" dirty="0"/>
          </a:p>
        </p:txBody>
      </p:sp>
    </p:spTree>
    <p:extLst>
      <p:ext uri="{BB962C8B-B14F-4D97-AF65-F5344CB8AC3E}">
        <p14:creationId xmlns:p14="http://schemas.microsoft.com/office/powerpoint/2010/main" val="969042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7468-A796-9FB7-7D05-26907DD93EAE}"/>
              </a:ext>
            </a:extLst>
          </p:cNvPr>
          <p:cNvSpPr>
            <a:spLocks noGrp="1"/>
          </p:cNvSpPr>
          <p:nvPr>
            <p:ph type="title"/>
          </p:nvPr>
        </p:nvSpPr>
        <p:spPr>
          <a:xfrm>
            <a:off x="371475" y="1783831"/>
            <a:ext cx="3111954" cy="3290338"/>
          </a:xfrm>
        </p:spPr>
        <p:txBody>
          <a:bodyPr anchor="ctr">
            <a:normAutofit/>
          </a:bodyPr>
          <a:lstStyle/>
          <a:p>
            <a:r>
              <a:rPr lang="en-US" dirty="0"/>
              <a:t>Quote Participant 10</a:t>
            </a:r>
          </a:p>
        </p:txBody>
      </p:sp>
      <p:sp>
        <p:nvSpPr>
          <p:cNvPr id="10" name="Content Placeholder 2">
            <a:extLst>
              <a:ext uri="{FF2B5EF4-FFF2-40B4-BE49-F238E27FC236}">
                <a16:creationId xmlns:a16="http://schemas.microsoft.com/office/drawing/2014/main" id="{548793E6-F580-02C5-5549-3736199BC014}"/>
              </a:ext>
            </a:extLst>
          </p:cNvPr>
          <p:cNvSpPr>
            <a:spLocks noGrp="1"/>
          </p:cNvSpPr>
          <p:nvPr>
            <p:ph idx="1"/>
          </p:nvPr>
        </p:nvSpPr>
        <p:spPr>
          <a:xfrm>
            <a:off x="3854904" y="1783831"/>
            <a:ext cx="8037058" cy="4293411"/>
          </a:xfrm>
        </p:spPr>
        <p:txBody>
          <a:bodyPr>
            <a:normAutofit fontScale="85000" lnSpcReduction="10000"/>
          </a:bodyPr>
          <a:lstStyle/>
          <a:p>
            <a:pPr marL="0" indent="0">
              <a:lnSpc>
                <a:spcPct val="160000"/>
              </a:lnSpc>
              <a:buNone/>
            </a:pPr>
            <a:r>
              <a:rPr lang="en-US" sz="2800" i="1" dirty="0"/>
              <a:t>…organizations in Canada don’t want to say they’re implementing or adopting the Standard because they’re afraid there’s going to be some legal obligations, or they’re opening some can of worms…so I find a lot of organizations say they’re aligning with it or utilizing it as a framework to guide their efforts versus adopt and implement.</a:t>
            </a:r>
          </a:p>
        </p:txBody>
      </p:sp>
      <p:sp>
        <p:nvSpPr>
          <p:cNvPr id="4" name="Slide Number Placeholder 3">
            <a:extLst>
              <a:ext uri="{FF2B5EF4-FFF2-40B4-BE49-F238E27FC236}">
                <a16:creationId xmlns:a16="http://schemas.microsoft.com/office/drawing/2014/main" id="{D1BB8A9F-149B-7723-F901-9865678F663B}"/>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15</a:t>
            </a:fld>
            <a:endParaRPr lang="en-US" sz="800"/>
          </a:p>
        </p:txBody>
      </p:sp>
    </p:spTree>
    <p:extLst>
      <p:ext uri="{BB962C8B-B14F-4D97-AF65-F5344CB8AC3E}">
        <p14:creationId xmlns:p14="http://schemas.microsoft.com/office/powerpoint/2010/main" val="36365712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7468-A796-9FB7-7D05-26907DD93EAE}"/>
              </a:ext>
            </a:extLst>
          </p:cNvPr>
          <p:cNvSpPr>
            <a:spLocks noGrp="1"/>
          </p:cNvSpPr>
          <p:nvPr>
            <p:ph type="title"/>
          </p:nvPr>
        </p:nvSpPr>
        <p:spPr>
          <a:xfrm>
            <a:off x="371474" y="1783831"/>
            <a:ext cx="3483429" cy="3290338"/>
          </a:xfrm>
        </p:spPr>
        <p:txBody>
          <a:bodyPr anchor="ctr">
            <a:normAutofit/>
          </a:bodyPr>
          <a:lstStyle/>
          <a:p>
            <a:r>
              <a:rPr lang="en-US" dirty="0"/>
              <a:t>Quote Participant 8</a:t>
            </a:r>
            <a:br>
              <a:rPr lang="en-US" dirty="0"/>
            </a:br>
            <a:endParaRPr lang="en-US" dirty="0"/>
          </a:p>
        </p:txBody>
      </p:sp>
      <p:sp>
        <p:nvSpPr>
          <p:cNvPr id="10" name="Content Placeholder 2">
            <a:extLst>
              <a:ext uri="{FF2B5EF4-FFF2-40B4-BE49-F238E27FC236}">
                <a16:creationId xmlns:a16="http://schemas.microsoft.com/office/drawing/2014/main" id="{548793E6-F580-02C5-5549-3736199BC014}"/>
              </a:ext>
            </a:extLst>
          </p:cNvPr>
          <p:cNvSpPr>
            <a:spLocks noGrp="1"/>
          </p:cNvSpPr>
          <p:nvPr>
            <p:ph idx="1"/>
          </p:nvPr>
        </p:nvSpPr>
        <p:spPr>
          <a:xfrm>
            <a:off x="3854904" y="1783831"/>
            <a:ext cx="8037058" cy="4293411"/>
          </a:xfrm>
        </p:spPr>
        <p:txBody>
          <a:bodyPr>
            <a:normAutofit fontScale="92500"/>
          </a:bodyPr>
          <a:lstStyle/>
          <a:p>
            <a:pPr marL="0" indent="0">
              <a:lnSpc>
                <a:spcPct val="150000"/>
              </a:lnSpc>
              <a:buNone/>
            </a:pPr>
            <a:r>
              <a:rPr lang="en-US" sz="2800" i="1" dirty="0"/>
              <a:t>…one of the easiest ways is simply to put the question to every policy, review, decision, strategy or planning meeting, change process, and/or transaction. That’s all. Just ask that question [about mental health implications], have a conversation and you can start to revolutionize the workplace</a:t>
            </a:r>
          </a:p>
        </p:txBody>
      </p:sp>
      <p:sp>
        <p:nvSpPr>
          <p:cNvPr id="4" name="Slide Number Placeholder 3">
            <a:extLst>
              <a:ext uri="{FF2B5EF4-FFF2-40B4-BE49-F238E27FC236}">
                <a16:creationId xmlns:a16="http://schemas.microsoft.com/office/drawing/2014/main" id="{D1BB8A9F-149B-7723-F901-9865678F663B}"/>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16</a:t>
            </a:fld>
            <a:endParaRPr lang="en-US" sz="800"/>
          </a:p>
        </p:txBody>
      </p:sp>
    </p:spTree>
    <p:extLst>
      <p:ext uri="{BB962C8B-B14F-4D97-AF65-F5344CB8AC3E}">
        <p14:creationId xmlns:p14="http://schemas.microsoft.com/office/powerpoint/2010/main" val="139467957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645F-FC86-0280-E4EE-FDD378D126B7}"/>
              </a:ext>
            </a:extLst>
          </p:cNvPr>
          <p:cNvSpPr>
            <a:spLocks noGrp="1"/>
          </p:cNvSpPr>
          <p:nvPr>
            <p:ph type="title"/>
          </p:nvPr>
        </p:nvSpPr>
        <p:spPr/>
        <p:txBody>
          <a:bodyPr/>
          <a:lstStyle/>
          <a:p>
            <a:pPr algn="ctr"/>
            <a:r>
              <a:rPr lang="en-US" dirty="0"/>
              <a:t>Support</a:t>
            </a:r>
          </a:p>
        </p:txBody>
      </p:sp>
      <p:graphicFrame>
        <p:nvGraphicFramePr>
          <p:cNvPr id="5" name="Content Placeholder 4">
            <a:extLst>
              <a:ext uri="{FF2B5EF4-FFF2-40B4-BE49-F238E27FC236}">
                <a16:creationId xmlns:a16="http://schemas.microsoft.com/office/drawing/2014/main" id="{9ADA0652-F3CF-DBD3-96DC-F630BE01C2A5}"/>
              </a:ext>
            </a:extLst>
          </p:cNvPr>
          <p:cNvGraphicFramePr>
            <a:graphicFrameLocks noGrp="1"/>
          </p:cNvGraphicFramePr>
          <p:nvPr>
            <p:ph sz="half" idx="1"/>
            <p:extLst>
              <p:ext uri="{D42A27DB-BD31-4B8C-83A1-F6EECF244321}">
                <p14:modId xmlns:p14="http://schemas.microsoft.com/office/powerpoint/2010/main" val="1503622836"/>
              </p:ext>
            </p:extLst>
          </p:nvPr>
        </p:nvGraphicFramePr>
        <p:xfrm>
          <a:off x="1096963" y="1846263"/>
          <a:ext cx="4938712"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3AF0F5BA-F75B-869D-90DA-4460481134C9}"/>
              </a:ext>
            </a:extLst>
          </p:cNvPr>
          <p:cNvSpPr>
            <a:spLocks noGrp="1"/>
          </p:cNvSpPr>
          <p:nvPr>
            <p:ph sz="half" idx="2"/>
          </p:nvPr>
        </p:nvSpPr>
        <p:spPr>
          <a:xfrm>
            <a:off x="6217919" y="1845735"/>
            <a:ext cx="5424581" cy="4023360"/>
          </a:xfrm>
        </p:spPr>
        <p:txBody>
          <a:bodyPr>
            <a:normAutofit fontScale="77500" lnSpcReduction="20000"/>
          </a:bodyPr>
          <a:lstStyle/>
          <a:p>
            <a:pPr>
              <a:lnSpc>
                <a:spcPct val="160000"/>
              </a:lnSpc>
              <a:buFont typeface="Arial" panose="020B0604020202020204" pitchFamily="34" charset="0"/>
              <a:buChar char="•"/>
            </a:pPr>
            <a:r>
              <a:rPr lang="en-US" dirty="0"/>
              <a:t>Participants discussed challenges faced in obtaining early support for Standard from top management.</a:t>
            </a:r>
          </a:p>
          <a:p>
            <a:pPr>
              <a:lnSpc>
                <a:spcPct val="160000"/>
              </a:lnSpc>
              <a:buFont typeface="Arial" panose="020B0604020202020204" pitchFamily="34" charset="0"/>
              <a:buChar char="•"/>
            </a:pPr>
            <a:r>
              <a:rPr lang="en-US" dirty="0"/>
              <a:t>Participants felt greater resistance than for wellness initiatives focused on physical health.</a:t>
            </a:r>
          </a:p>
        </p:txBody>
      </p:sp>
      <p:sp>
        <p:nvSpPr>
          <p:cNvPr id="4" name="Footer Placeholder 3">
            <a:extLst>
              <a:ext uri="{FF2B5EF4-FFF2-40B4-BE49-F238E27FC236}">
                <a16:creationId xmlns:a16="http://schemas.microsoft.com/office/drawing/2014/main" id="{3D458585-B7E2-42B2-D985-01B4C720BEE6}"/>
              </a:ext>
            </a:extLst>
          </p:cNvPr>
          <p:cNvSpPr>
            <a:spLocks noGrp="1"/>
          </p:cNvSpPr>
          <p:nvPr>
            <p:ph type="ftr" sz="quarter" idx="11"/>
          </p:nvPr>
        </p:nvSpPr>
        <p:spPr/>
        <p:txBody>
          <a:bodyPr/>
          <a:lstStyle/>
          <a:p>
            <a:r>
              <a:rPr lang="en-CA"/>
              <a:t>Healthy Professional Worker Partnership Initiative</a:t>
            </a:r>
            <a:endParaRPr lang="en-US" dirty="0"/>
          </a:p>
        </p:txBody>
      </p:sp>
    </p:spTree>
    <p:extLst>
      <p:ext uri="{BB962C8B-B14F-4D97-AF65-F5344CB8AC3E}">
        <p14:creationId xmlns:p14="http://schemas.microsoft.com/office/powerpoint/2010/main" val="329403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7468-A796-9FB7-7D05-26907DD93EAE}"/>
              </a:ext>
            </a:extLst>
          </p:cNvPr>
          <p:cNvSpPr>
            <a:spLocks noGrp="1"/>
          </p:cNvSpPr>
          <p:nvPr>
            <p:ph type="title"/>
          </p:nvPr>
        </p:nvSpPr>
        <p:spPr>
          <a:xfrm>
            <a:off x="371475" y="1783831"/>
            <a:ext cx="3111954" cy="3290338"/>
          </a:xfrm>
        </p:spPr>
        <p:txBody>
          <a:bodyPr anchor="ctr">
            <a:normAutofit/>
          </a:bodyPr>
          <a:lstStyle/>
          <a:p>
            <a:r>
              <a:rPr lang="en-US" dirty="0"/>
              <a:t>Quote Participant 5</a:t>
            </a:r>
          </a:p>
        </p:txBody>
      </p:sp>
      <p:sp>
        <p:nvSpPr>
          <p:cNvPr id="10" name="Content Placeholder 2">
            <a:extLst>
              <a:ext uri="{FF2B5EF4-FFF2-40B4-BE49-F238E27FC236}">
                <a16:creationId xmlns:a16="http://schemas.microsoft.com/office/drawing/2014/main" id="{548793E6-F580-02C5-5549-3736199BC014}"/>
              </a:ext>
            </a:extLst>
          </p:cNvPr>
          <p:cNvSpPr>
            <a:spLocks noGrp="1"/>
          </p:cNvSpPr>
          <p:nvPr>
            <p:ph idx="1"/>
          </p:nvPr>
        </p:nvSpPr>
        <p:spPr>
          <a:xfrm>
            <a:off x="3854904" y="1783831"/>
            <a:ext cx="8037058" cy="4293411"/>
          </a:xfrm>
        </p:spPr>
        <p:txBody>
          <a:bodyPr>
            <a:normAutofit fontScale="77500" lnSpcReduction="20000"/>
          </a:bodyPr>
          <a:lstStyle/>
          <a:p>
            <a:pPr marL="0" indent="0">
              <a:lnSpc>
                <a:spcPct val="160000"/>
              </a:lnSpc>
              <a:buNone/>
            </a:pPr>
            <a:r>
              <a:rPr lang="en-US" sz="2800" i="1" dirty="0"/>
              <a:t>…and she said, “Oh yeah, okay, well let’s do it as a pilot project.” And I said, “When we walked in here did you see the [building under renovation]…it’s being renovated because there’s a physical threat to the employees that work in that building because of asbestos.” I said, “what’s the difference? Is that a pilot project, or is it a phased project with a commitment to eliminate that physical threat in the workplace?”. And she said, “I get it”. </a:t>
            </a:r>
          </a:p>
        </p:txBody>
      </p:sp>
      <p:sp>
        <p:nvSpPr>
          <p:cNvPr id="4" name="Slide Number Placeholder 3">
            <a:extLst>
              <a:ext uri="{FF2B5EF4-FFF2-40B4-BE49-F238E27FC236}">
                <a16:creationId xmlns:a16="http://schemas.microsoft.com/office/drawing/2014/main" id="{D1BB8A9F-149B-7723-F901-9865678F663B}"/>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18</a:t>
            </a:fld>
            <a:endParaRPr lang="en-US" sz="800"/>
          </a:p>
        </p:txBody>
      </p:sp>
    </p:spTree>
    <p:extLst>
      <p:ext uri="{BB962C8B-B14F-4D97-AF65-F5344CB8AC3E}">
        <p14:creationId xmlns:p14="http://schemas.microsoft.com/office/powerpoint/2010/main" val="32392887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645F-FC86-0280-E4EE-FDD378D126B7}"/>
              </a:ext>
            </a:extLst>
          </p:cNvPr>
          <p:cNvSpPr>
            <a:spLocks noGrp="1"/>
          </p:cNvSpPr>
          <p:nvPr>
            <p:ph type="title"/>
          </p:nvPr>
        </p:nvSpPr>
        <p:spPr/>
        <p:txBody>
          <a:bodyPr/>
          <a:lstStyle/>
          <a:p>
            <a:pPr algn="ctr"/>
            <a:r>
              <a:rPr lang="en-US" dirty="0"/>
              <a:t>Resources</a:t>
            </a:r>
          </a:p>
        </p:txBody>
      </p:sp>
      <p:graphicFrame>
        <p:nvGraphicFramePr>
          <p:cNvPr id="5" name="Content Placeholder 4">
            <a:extLst>
              <a:ext uri="{FF2B5EF4-FFF2-40B4-BE49-F238E27FC236}">
                <a16:creationId xmlns:a16="http://schemas.microsoft.com/office/drawing/2014/main" id="{9ADA0652-F3CF-DBD3-96DC-F630BE01C2A5}"/>
              </a:ext>
            </a:extLst>
          </p:cNvPr>
          <p:cNvGraphicFramePr>
            <a:graphicFrameLocks noGrp="1"/>
          </p:cNvGraphicFramePr>
          <p:nvPr>
            <p:ph sz="half" idx="1"/>
          </p:nvPr>
        </p:nvGraphicFramePr>
        <p:xfrm>
          <a:off x="1096963" y="1846263"/>
          <a:ext cx="4938712"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3F77B770-0EA1-66F7-165C-32E47169808B}"/>
              </a:ext>
            </a:extLst>
          </p:cNvPr>
          <p:cNvSpPr>
            <a:spLocks noGrp="1"/>
          </p:cNvSpPr>
          <p:nvPr>
            <p:ph sz="half" idx="2"/>
          </p:nvPr>
        </p:nvSpPr>
        <p:spPr>
          <a:xfrm>
            <a:off x="6217919" y="1845734"/>
            <a:ext cx="5476097" cy="4258851"/>
          </a:xfrm>
        </p:spPr>
        <p:txBody>
          <a:bodyPr>
            <a:normAutofit fontScale="55000" lnSpcReduction="20000"/>
          </a:bodyPr>
          <a:lstStyle/>
          <a:p>
            <a:pPr>
              <a:lnSpc>
                <a:spcPct val="170000"/>
              </a:lnSpc>
              <a:buFont typeface="Arial" panose="020B0604020202020204" pitchFamily="34" charset="0"/>
              <a:buChar char="•"/>
            </a:pPr>
            <a:r>
              <a:rPr lang="en-US" dirty="0"/>
              <a:t>Interventions should be focused on leadership and employees. Effective return-to-work planning and support for accommodations are important organizational resources.</a:t>
            </a:r>
          </a:p>
          <a:p>
            <a:pPr>
              <a:lnSpc>
                <a:spcPct val="170000"/>
              </a:lnSpc>
              <a:buFont typeface="Arial" panose="020B0604020202020204" pitchFamily="34" charset="0"/>
              <a:buChar char="•"/>
            </a:pPr>
            <a:r>
              <a:rPr lang="en-US" dirty="0"/>
              <a:t>Go beyond employee and family assistance programs to provide opportunities for emotional connection inside the organization through conversation (e.g., training, resource sharing, team meetings, campaigns). </a:t>
            </a:r>
          </a:p>
        </p:txBody>
      </p:sp>
      <p:sp>
        <p:nvSpPr>
          <p:cNvPr id="4" name="Footer Placeholder 3">
            <a:extLst>
              <a:ext uri="{FF2B5EF4-FFF2-40B4-BE49-F238E27FC236}">
                <a16:creationId xmlns:a16="http://schemas.microsoft.com/office/drawing/2014/main" id="{3D458585-B7E2-42B2-D985-01B4C720BEE6}"/>
              </a:ext>
            </a:extLst>
          </p:cNvPr>
          <p:cNvSpPr>
            <a:spLocks noGrp="1"/>
          </p:cNvSpPr>
          <p:nvPr>
            <p:ph type="ftr" sz="quarter" idx="11"/>
          </p:nvPr>
        </p:nvSpPr>
        <p:spPr/>
        <p:txBody>
          <a:bodyPr/>
          <a:lstStyle/>
          <a:p>
            <a:r>
              <a:rPr lang="en-CA"/>
              <a:t>Healthy Professional Worker Partnership Initiative</a:t>
            </a:r>
            <a:endParaRPr lang="en-US" dirty="0"/>
          </a:p>
        </p:txBody>
      </p:sp>
    </p:spTree>
    <p:extLst>
      <p:ext uri="{BB962C8B-B14F-4D97-AF65-F5344CB8AC3E}">
        <p14:creationId xmlns:p14="http://schemas.microsoft.com/office/powerpoint/2010/main" val="42978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4289-154C-44BF-8DB1-EB22CFE9F8C3}"/>
              </a:ext>
            </a:extLst>
          </p:cNvPr>
          <p:cNvSpPr>
            <a:spLocks noGrp="1"/>
          </p:cNvSpPr>
          <p:nvPr>
            <p:ph type="ctrTitle"/>
          </p:nvPr>
        </p:nvSpPr>
        <p:spPr>
          <a:xfrm>
            <a:off x="6905625" y="1512890"/>
            <a:ext cx="4986338" cy="1426956"/>
          </a:xfrm>
        </p:spPr>
        <p:txBody>
          <a:bodyPr anchor="b">
            <a:normAutofit/>
          </a:bodyPr>
          <a:lstStyle/>
          <a:p>
            <a:r>
              <a:rPr lang="en-US" sz="4800" dirty="0"/>
              <a:t>Presentation</a:t>
            </a:r>
            <a:br>
              <a:rPr lang="en-US" sz="4800" dirty="0"/>
            </a:br>
            <a:r>
              <a:rPr lang="en-US" sz="4800" dirty="0"/>
              <a:t>Outline</a:t>
            </a:r>
            <a:endParaRPr lang="en-CA" sz="4800" dirty="0"/>
          </a:p>
        </p:txBody>
      </p:sp>
      <p:sp>
        <p:nvSpPr>
          <p:cNvPr id="3" name="Subtitle 2">
            <a:extLst>
              <a:ext uri="{FF2B5EF4-FFF2-40B4-BE49-F238E27FC236}">
                <a16:creationId xmlns:a16="http://schemas.microsoft.com/office/drawing/2014/main" id="{4DA5D068-C80F-41D5-BEDA-A7B8BF055F12}"/>
              </a:ext>
            </a:extLst>
          </p:cNvPr>
          <p:cNvSpPr>
            <a:spLocks noGrp="1"/>
          </p:cNvSpPr>
          <p:nvPr>
            <p:ph type="subTitle" idx="1"/>
          </p:nvPr>
        </p:nvSpPr>
        <p:spPr/>
        <p:txBody>
          <a:bodyPr>
            <a:normAutofit/>
          </a:bodyPr>
          <a:lstStyle/>
          <a:p>
            <a:pPr marL="514350" indent="-514350">
              <a:buFont typeface="+mj-lt"/>
              <a:buAutoNum type="arabicPeriod"/>
            </a:pPr>
            <a:r>
              <a:rPr lang="en-US" sz="2300" i="1" dirty="0"/>
              <a:t>Introduction</a:t>
            </a:r>
          </a:p>
          <a:p>
            <a:pPr marL="514350" indent="-514350">
              <a:buFont typeface="+mj-lt"/>
              <a:buAutoNum type="arabicPeriod"/>
            </a:pPr>
            <a:r>
              <a:rPr lang="en-US" sz="2300" i="1" dirty="0"/>
              <a:t>Overview </a:t>
            </a:r>
          </a:p>
          <a:p>
            <a:pPr marL="514350" indent="-514350">
              <a:buFont typeface="+mj-lt"/>
              <a:buAutoNum type="arabicPeriod"/>
            </a:pPr>
            <a:r>
              <a:rPr lang="en-US" sz="2300" i="1" dirty="0"/>
              <a:t>Research objectives</a:t>
            </a:r>
          </a:p>
          <a:p>
            <a:pPr marL="514350" indent="-514350">
              <a:buFont typeface="+mj-lt"/>
              <a:buAutoNum type="arabicPeriod"/>
            </a:pPr>
            <a:r>
              <a:rPr lang="en-US" sz="2300" i="1" dirty="0"/>
              <a:t>Methods</a:t>
            </a:r>
          </a:p>
          <a:p>
            <a:pPr marL="514350" indent="-514350">
              <a:buFont typeface="+mj-lt"/>
              <a:buAutoNum type="arabicPeriod"/>
            </a:pPr>
            <a:r>
              <a:rPr lang="en-US" sz="2300" i="1" dirty="0"/>
              <a:t>Findings and discussion </a:t>
            </a:r>
          </a:p>
          <a:p>
            <a:endParaRPr lang="en-US" sz="2300" i="1" dirty="0"/>
          </a:p>
          <a:p>
            <a:endParaRPr lang="en-CA" dirty="0"/>
          </a:p>
        </p:txBody>
      </p:sp>
      <p:sp>
        <p:nvSpPr>
          <p:cNvPr id="4" name="Hexagon 3">
            <a:extLst>
              <a:ext uri="{FF2B5EF4-FFF2-40B4-BE49-F238E27FC236}">
                <a16:creationId xmlns:a16="http://schemas.microsoft.com/office/drawing/2014/main" id="{4B8005FE-5BEB-4132-9FD4-B462C82B384B}"/>
              </a:ext>
              <a:ext uri="{C183D7F6-B498-43B3-948B-1728B52AA6E4}">
                <adec:decorative xmlns:adec="http://schemas.microsoft.com/office/drawing/2017/decorative" val="1"/>
              </a:ext>
            </a:extLst>
          </p:cNvPr>
          <p:cNvSpPr/>
          <p:nvPr/>
        </p:nvSpPr>
        <p:spPr>
          <a:xfrm>
            <a:off x="-1356853" y="700251"/>
            <a:ext cx="6774427" cy="5457499"/>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335263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7468-A796-9FB7-7D05-26907DD93EAE}"/>
              </a:ext>
            </a:extLst>
          </p:cNvPr>
          <p:cNvSpPr>
            <a:spLocks noGrp="1"/>
          </p:cNvSpPr>
          <p:nvPr>
            <p:ph type="title"/>
          </p:nvPr>
        </p:nvSpPr>
        <p:spPr>
          <a:xfrm>
            <a:off x="371474" y="1783831"/>
            <a:ext cx="3483429" cy="3290338"/>
          </a:xfrm>
        </p:spPr>
        <p:txBody>
          <a:bodyPr anchor="ctr">
            <a:normAutofit/>
          </a:bodyPr>
          <a:lstStyle/>
          <a:p>
            <a:r>
              <a:rPr lang="en-US" dirty="0"/>
              <a:t>Quote Participant 8</a:t>
            </a:r>
            <a:br>
              <a:rPr lang="en-US" dirty="0"/>
            </a:br>
            <a:r>
              <a:rPr lang="en-US" dirty="0"/>
              <a:t>(RTW Planning)</a:t>
            </a:r>
          </a:p>
        </p:txBody>
      </p:sp>
      <p:sp>
        <p:nvSpPr>
          <p:cNvPr id="10" name="Content Placeholder 2">
            <a:extLst>
              <a:ext uri="{FF2B5EF4-FFF2-40B4-BE49-F238E27FC236}">
                <a16:creationId xmlns:a16="http://schemas.microsoft.com/office/drawing/2014/main" id="{548793E6-F580-02C5-5549-3736199BC014}"/>
              </a:ext>
            </a:extLst>
          </p:cNvPr>
          <p:cNvSpPr>
            <a:spLocks noGrp="1"/>
          </p:cNvSpPr>
          <p:nvPr>
            <p:ph idx="1"/>
          </p:nvPr>
        </p:nvSpPr>
        <p:spPr>
          <a:xfrm>
            <a:off x="3854904" y="1783831"/>
            <a:ext cx="8037058" cy="4293411"/>
          </a:xfrm>
        </p:spPr>
        <p:txBody>
          <a:bodyPr>
            <a:normAutofit fontScale="77500" lnSpcReduction="20000"/>
          </a:bodyPr>
          <a:lstStyle/>
          <a:p>
            <a:pPr marL="0" indent="0">
              <a:lnSpc>
                <a:spcPct val="160000"/>
              </a:lnSpc>
              <a:buNone/>
            </a:pPr>
            <a:r>
              <a:rPr lang="en-US" sz="2800" i="1" dirty="0"/>
              <a:t>The first question is – what is it you need to be able to go to work, do a good job, and leave at the end of the day with energy leftover? Because if you don’t have energy leftover, then your personal life, your personal  relationships, and your home life are going to suffer. So, what is it you need? Second question is – what are you willing to commit to, to support your own success, and to support your own well-being at work? </a:t>
            </a:r>
          </a:p>
        </p:txBody>
      </p:sp>
      <p:sp>
        <p:nvSpPr>
          <p:cNvPr id="4" name="Slide Number Placeholder 3">
            <a:extLst>
              <a:ext uri="{FF2B5EF4-FFF2-40B4-BE49-F238E27FC236}">
                <a16:creationId xmlns:a16="http://schemas.microsoft.com/office/drawing/2014/main" id="{D1BB8A9F-149B-7723-F901-9865678F663B}"/>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20</a:t>
            </a:fld>
            <a:endParaRPr lang="en-US" sz="800"/>
          </a:p>
        </p:txBody>
      </p:sp>
    </p:spTree>
    <p:extLst>
      <p:ext uri="{BB962C8B-B14F-4D97-AF65-F5344CB8AC3E}">
        <p14:creationId xmlns:p14="http://schemas.microsoft.com/office/powerpoint/2010/main" val="220808099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7468-A796-9FB7-7D05-26907DD93EAE}"/>
              </a:ext>
            </a:extLst>
          </p:cNvPr>
          <p:cNvSpPr>
            <a:spLocks noGrp="1"/>
          </p:cNvSpPr>
          <p:nvPr>
            <p:ph type="title"/>
          </p:nvPr>
        </p:nvSpPr>
        <p:spPr>
          <a:xfrm>
            <a:off x="371474" y="1783831"/>
            <a:ext cx="3483429" cy="3290338"/>
          </a:xfrm>
        </p:spPr>
        <p:txBody>
          <a:bodyPr anchor="ctr">
            <a:normAutofit/>
          </a:bodyPr>
          <a:lstStyle/>
          <a:p>
            <a:r>
              <a:rPr lang="en-US" dirty="0"/>
              <a:t>Quote Participant 8d </a:t>
            </a:r>
            <a:br>
              <a:rPr lang="en-US" dirty="0"/>
            </a:br>
            <a:r>
              <a:rPr lang="en-US" dirty="0"/>
              <a:t>(Beyond EFAP)</a:t>
            </a:r>
          </a:p>
        </p:txBody>
      </p:sp>
      <p:sp>
        <p:nvSpPr>
          <p:cNvPr id="10" name="Content Placeholder 2">
            <a:extLst>
              <a:ext uri="{FF2B5EF4-FFF2-40B4-BE49-F238E27FC236}">
                <a16:creationId xmlns:a16="http://schemas.microsoft.com/office/drawing/2014/main" id="{548793E6-F580-02C5-5549-3736199BC014}"/>
              </a:ext>
            </a:extLst>
          </p:cNvPr>
          <p:cNvSpPr>
            <a:spLocks noGrp="1"/>
          </p:cNvSpPr>
          <p:nvPr>
            <p:ph idx="1"/>
          </p:nvPr>
        </p:nvSpPr>
        <p:spPr>
          <a:xfrm>
            <a:off x="3854904" y="1783831"/>
            <a:ext cx="8037058" cy="4293411"/>
          </a:xfrm>
        </p:spPr>
        <p:txBody>
          <a:bodyPr>
            <a:normAutofit fontScale="92500" lnSpcReduction="10000"/>
          </a:bodyPr>
          <a:lstStyle/>
          <a:p>
            <a:pPr marL="0" indent="0">
              <a:lnSpc>
                <a:spcPct val="160000"/>
              </a:lnSpc>
              <a:buNone/>
            </a:pPr>
            <a:r>
              <a:rPr lang="en-US" sz="2800" i="1" dirty="0"/>
              <a:t>[Our organization] has a button campaign called ‘not myself today’. One of the buttons says ’</a:t>
            </a:r>
            <a:r>
              <a:rPr lang="en-US" sz="2800" i="1" dirty="0" err="1"/>
              <a:t>zen</a:t>
            </a:r>
            <a:r>
              <a:rPr lang="en-US" sz="2800" i="1" dirty="0"/>
              <a:t>’ and the other says ‘overwhelmed’. These buttons opened up the conversation about how people are feeling. Not about being soft, but having the conversation and reaching for the right tools. A simple but powerful action. </a:t>
            </a:r>
          </a:p>
        </p:txBody>
      </p:sp>
      <p:sp>
        <p:nvSpPr>
          <p:cNvPr id="4" name="Slide Number Placeholder 3">
            <a:extLst>
              <a:ext uri="{FF2B5EF4-FFF2-40B4-BE49-F238E27FC236}">
                <a16:creationId xmlns:a16="http://schemas.microsoft.com/office/drawing/2014/main" id="{D1BB8A9F-149B-7723-F901-9865678F663B}"/>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21</a:t>
            </a:fld>
            <a:endParaRPr lang="en-US" sz="800"/>
          </a:p>
        </p:txBody>
      </p:sp>
    </p:spTree>
    <p:extLst>
      <p:ext uri="{BB962C8B-B14F-4D97-AF65-F5344CB8AC3E}">
        <p14:creationId xmlns:p14="http://schemas.microsoft.com/office/powerpoint/2010/main" val="55964406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64F8-8F27-A566-96DA-0F7923926952}"/>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8C3C49E3-58CD-0FD3-0D8F-BB9C9FA5C092}"/>
              </a:ext>
            </a:extLst>
          </p:cNvPr>
          <p:cNvSpPr>
            <a:spLocks noGrp="1"/>
          </p:cNvSpPr>
          <p:nvPr>
            <p:ph idx="1"/>
          </p:nvPr>
        </p:nvSpPr>
        <p:spPr/>
        <p:txBody>
          <a:bodyPr>
            <a:normAutofit fontScale="77500" lnSpcReduction="20000"/>
          </a:bodyPr>
          <a:lstStyle/>
          <a:p>
            <a:pPr lvl="1">
              <a:lnSpc>
                <a:spcPct val="120000"/>
              </a:lnSpc>
            </a:pPr>
            <a:endParaRPr lang="en-US" dirty="0"/>
          </a:p>
          <a:p>
            <a:pPr lvl="1">
              <a:lnSpc>
                <a:spcPct val="120000"/>
              </a:lnSpc>
            </a:pPr>
            <a:r>
              <a:rPr lang="en-US" dirty="0"/>
              <a:t>Two key opportunities for improvement: </a:t>
            </a:r>
          </a:p>
          <a:p>
            <a:pPr lvl="2">
              <a:lnSpc>
                <a:spcPct val="120000"/>
              </a:lnSpc>
            </a:pPr>
            <a:r>
              <a:rPr lang="en-US" dirty="0"/>
              <a:t>1) raise awareness outside of Canada and in private sector, and 2) review content for inclusiveness.</a:t>
            </a:r>
          </a:p>
          <a:p>
            <a:pPr lvl="1">
              <a:lnSpc>
                <a:spcPct val="120000"/>
              </a:lnSpc>
            </a:pPr>
            <a:endParaRPr lang="en-US" dirty="0"/>
          </a:p>
          <a:p>
            <a:pPr lvl="1">
              <a:lnSpc>
                <a:spcPct val="120000"/>
              </a:lnSpc>
            </a:pPr>
            <a:r>
              <a:rPr lang="en-US" dirty="0"/>
              <a:t>The Standard is a promising and accessible resource for organizations looking to initiate or improve psychological well-being in the workplace in a manner that goes beyond traditional employee and family assistance programs. </a:t>
            </a:r>
          </a:p>
          <a:p>
            <a:pPr lvl="1">
              <a:lnSpc>
                <a:spcPct val="120000"/>
              </a:lnSpc>
            </a:pPr>
            <a:endParaRPr lang="en-US" dirty="0"/>
          </a:p>
          <a:p>
            <a:pPr lvl="1">
              <a:lnSpc>
                <a:spcPct val="120000"/>
              </a:lnSpc>
            </a:pPr>
            <a:r>
              <a:rPr lang="en-US" dirty="0"/>
              <a:t>Even though the Standard was developed by national-level standards authorities, it is a voluntary, non-binding initiative that can be adopted in full or in-part. There are no plans to make it part of enforceable OHS legislation.</a:t>
            </a:r>
          </a:p>
          <a:p>
            <a:pPr lvl="1">
              <a:lnSpc>
                <a:spcPct val="120000"/>
              </a:lnSpc>
            </a:pPr>
            <a:endParaRPr lang="en-US" dirty="0"/>
          </a:p>
          <a:p>
            <a:pPr lvl="1">
              <a:lnSpc>
                <a:spcPct val="120000"/>
              </a:lnSpc>
            </a:pPr>
            <a:r>
              <a:rPr lang="en-US" dirty="0"/>
              <a:t>Get your organization started by considering the mental health implications of every strategy, plan, action, decision, program, or policy on employees, managers, and  stakeholders. </a:t>
            </a:r>
          </a:p>
          <a:p>
            <a:pPr lvl="1"/>
            <a:endParaRPr lang="en-US" dirty="0"/>
          </a:p>
        </p:txBody>
      </p:sp>
      <p:sp>
        <p:nvSpPr>
          <p:cNvPr id="4" name="Footer Placeholder 3">
            <a:extLst>
              <a:ext uri="{FF2B5EF4-FFF2-40B4-BE49-F238E27FC236}">
                <a16:creationId xmlns:a16="http://schemas.microsoft.com/office/drawing/2014/main" id="{1B694B7C-B93B-1182-108A-9656780D70D8}"/>
              </a:ext>
            </a:extLst>
          </p:cNvPr>
          <p:cNvSpPr>
            <a:spLocks noGrp="1"/>
          </p:cNvSpPr>
          <p:nvPr>
            <p:ph type="ftr" sz="quarter" idx="11"/>
          </p:nvPr>
        </p:nvSpPr>
        <p:spPr/>
        <p:txBody>
          <a:bodyPr/>
          <a:lstStyle/>
          <a:p>
            <a:r>
              <a:rPr lang="en-CA"/>
              <a:t>Healthy Professional Worker Partnership Initiative</a:t>
            </a:r>
            <a:endParaRPr lang="en-US" dirty="0"/>
          </a:p>
        </p:txBody>
      </p:sp>
    </p:spTree>
    <p:extLst>
      <p:ext uri="{BB962C8B-B14F-4D97-AF65-F5344CB8AC3E}">
        <p14:creationId xmlns:p14="http://schemas.microsoft.com/office/powerpoint/2010/main" val="2615572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D69E-D32D-4E0C-9D5C-D5569CE77A61}"/>
              </a:ext>
            </a:extLst>
          </p:cNvPr>
          <p:cNvSpPr>
            <a:spLocks noGrp="1"/>
          </p:cNvSpPr>
          <p:nvPr>
            <p:ph type="title"/>
          </p:nvPr>
        </p:nvSpPr>
        <p:spPr/>
        <p:txBody>
          <a:bodyPr/>
          <a:lstStyle/>
          <a:p>
            <a:r>
              <a:rPr lang="en-US" dirty="0"/>
              <a:t>Thank You!	</a:t>
            </a:r>
            <a:endParaRPr lang="en-CA" dirty="0"/>
          </a:p>
        </p:txBody>
      </p:sp>
      <p:sp>
        <p:nvSpPr>
          <p:cNvPr id="3" name="Text Placeholder 2">
            <a:extLst>
              <a:ext uri="{FF2B5EF4-FFF2-40B4-BE49-F238E27FC236}">
                <a16:creationId xmlns:a16="http://schemas.microsoft.com/office/drawing/2014/main" id="{D0EC8155-1C1B-4214-BA16-60A38A034C57}"/>
              </a:ext>
            </a:extLst>
          </p:cNvPr>
          <p:cNvSpPr>
            <a:spLocks noGrp="1"/>
          </p:cNvSpPr>
          <p:nvPr>
            <p:ph type="body" idx="1"/>
          </p:nvPr>
        </p:nvSpPr>
        <p:spPr>
          <a:xfrm>
            <a:off x="831850" y="3643811"/>
            <a:ext cx="10515600" cy="1129802"/>
          </a:xfrm>
        </p:spPr>
        <p:txBody>
          <a:bodyPr>
            <a:normAutofit fontScale="92500" lnSpcReduction="20000"/>
          </a:bodyPr>
          <a:lstStyle/>
          <a:p>
            <a:r>
              <a:rPr lang="en-US" dirty="0"/>
              <a:t>Questions or comments?</a:t>
            </a:r>
          </a:p>
          <a:p>
            <a:r>
              <a:rPr lang="en-US" dirty="0"/>
              <a:t>NAME: Amanda Hancock</a:t>
            </a:r>
          </a:p>
          <a:p>
            <a:r>
              <a:rPr lang="en-US" dirty="0">
                <a:solidFill>
                  <a:schemeClr val="bg2"/>
                </a:solidFill>
              </a:rPr>
              <a:t>EMAIL: </a:t>
            </a:r>
            <a:r>
              <a:rPr lang="en-US" dirty="0" err="1">
                <a:solidFill>
                  <a:schemeClr val="bg2"/>
                </a:solidFill>
              </a:rPr>
              <a:t>Amanda.Hancock@uregina.ca</a:t>
            </a:r>
            <a:endParaRPr lang="en-CA" dirty="0">
              <a:solidFill>
                <a:schemeClr val="bg2"/>
              </a:solidFill>
            </a:endParaRPr>
          </a:p>
        </p:txBody>
      </p:sp>
      <p:sp>
        <p:nvSpPr>
          <p:cNvPr id="4" name="Slide Number Placeholder 3">
            <a:extLst>
              <a:ext uri="{FF2B5EF4-FFF2-40B4-BE49-F238E27FC236}">
                <a16:creationId xmlns:a16="http://schemas.microsoft.com/office/drawing/2014/main" id="{472B7F09-0A40-4145-A923-3C28ABCEE7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sz="1200" b="0" i="0" u="none" strike="noStrike" kern="1200" cap="none" spc="0" normalizeH="0" baseline="0" noProof="0" smtClean="0">
                <a:ln>
                  <a:noFill/>
                </a:ln>
                <a:solidFill>
                  <a:prstClr val="white"/>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Poppins"/>
              <a:ea typeface="+mn-ea"/>
              <a:cs typeface="+mn-cs"/>
            </a:endParaRPr>
          </a:p>
        </p:txBody>
      </p:sp>
      <p:grpSp>
        <p:nvGrpSpPr>
          <p:cNvPr id="5" name="Group 4">
            <a:extLst>
              <a:ext uri="{FF2B5EF4-FFF2-40B4-BE49-F238E27FC236}">
                <a16:creationId xmlns:a16="http://schemas.microsoft.com/office/drawing/2014/main" id="{F591AF74-3D58-47E7-8665-A4AA883C33D8}"/>
              </a:ext>
            </a:extLst>
          </p:cNvPr>
          <p:cNvGrpSpPr/>
          <p:nvPr/>
        </p:nvGrpSpPr>
        <p:grpSpPr>
          <a:xfrm>
            <a:off x="1066801" y="990601"/>
            <a:ext cx="1374880" cy="1374880"/>
            <a:chOff x="1066801" y="990601"/>
            <a:chExt cx="1374880" cy="1374880"/>
          </a:xfrm>
        </p:grpSpPr>
        <p:sp>
          <p:nvSpPr>
            <p:cNvPr id="6" name="Rectangle 5">
              <a:extLst>
                <a:ext uri="{FF2B5EF4-FFF2-40B4-BE49-F238E27FC236}">
                  <a16:creationId xmlns:a16="http://schemas.microsoft.com/office/drawing/2014/main" id="{F08B3F77-CE81-4A73-B4CB-C1146A27AF05}"/>
                </a:ext>
              </a:extLst>
            </p:cNvPr>
            <p:cNvSpPr/>
            <p:nvPr/>
          </p:nvSpPr>
          <p:spPr>
            <a:xfrm>
              <a:off x="1066801" y="990601"/>
              <a:ext cx="1374880" cy="1374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Poppins"/>
                <a:ea typeface="+mn-ea"/>
                <a:cs typeface="+mn-cs"/>
              </a:endParaRPr>
            </a:p>
          </p:txBody>
        </p:sp>
        <p:pic>
          <p:nvPicPr>
            <p:cNvPr id="7" name="Picture 6" descr="Logo&#10;&#10;Description automatically generated">
              <a:extLst>
                <a:ext uri="{FF2B5EF4-FFF2-40B4-BE49-F238E27FC236}">
                  <a16:creationId xmlns:a16="http://schemas.microsoft.com/office/drawing/2014/main" id="{A413C0C4-748B-4A7A-A15A-AD4E835A9BDC}"/>
                </a:ext>
              </a:extLst>
            </p:cNvPr>
            <p:cNvPicPr>
              <a:picLocks noChangeAspect="1"/>
            </p:cNvPicPr>
            <p:nvPr/>
          </p:nvPicPr>
          <p:blipFill>
            <a:blip r:embed="rId3"/>
            <a:stretch>
              <a:fillRect/>
            </a:stretch>
          </p:blipFill>
          <p:spPr>
            <a:xfrm>
              <a:off x="1226850" y="1053254"/>
              <a:ext cx="1054783" cy="1249574"/>
            </a:xfrm>
            <a:prstGeom prst="rect">
              <a:avLst/>
            </a:prstGeom>
          </p:spPr>
        </p:pic>
      </p:grpSp>
      <p:sp>
        <p:nvSpPr>
          <p:cNvPr id="10" name="Subtitle 2">
            <a:extLst>
              <a:ext uri="{FF2B5EF4-FFF2-40B4-BE49-F238E27FC236}">
                <a16:creationId xmlns:a16="http://schemas.microsoft.com/office/drawing/2014/main" id="{0A74E5CA-F28C-253B-C80D-9488843D44A7}"/>
              </a:ext>
            </a:extLst>
          </p:cNvPr>
          <p:cNvSpPr txBox="1">
            <a:spLocks/>
          </p:cNvSpPr>
          <p:nvPr/>
        </p:nvSpPr>
        <p:spPr>
          <a:xfrm>
            <a:off x="7094862" y="1678041"/>
            <a:ext cx="4797099" cy="3194755"/>
          </a:xfrm>
          <a:prstGeom prst="rect">
            <a:avLst/>
          </a:prstGeom>
          <a:solidFill>
            <a:schemeClr val="bg1"/>
          </a:solid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04040"/>
                </a:solidFill>
                <a:effectLst/>
                <a:uLnTx/>
                <a:uFillTx/>
                <a:latin typeface="Poppins"/>
                <a:ea typeface="+mn-ea"/>
                <a:cs typeface="+mn-cs"/>
              </a:rPr>
              <a:t>The Canadian Standard for Psychological Health and Safety at work is an evidence-based tool that has been available for a decade. </a:t>
            </a:r>
            <a:r>
              <a:rPr lang="en-CA" dirty="0">
                <a:solidFill>
                  <a:srgbClr val="404040"/>
                </a:solidFill>
                <a:latin typeface="Poppins"/>
              </a:rPr>
              <a:t>It is effective and available free of charge for full or partial, non-binding adoption and implementation.</a:t>
            </a:r>
            <a:endParaRPr kumimoji="0" lang="en-CA" sz="2400" b="1" i="0" u="none" strike="noStrike" kern="1200" cap="none" spc="0" normalizeH="0" baseline="0" noProof="0" dirty="0">
              <a:ln>
                <a:noFill/>
              </a:ln>
              <a:solidFill>
                <a:prstClr val="white"/>
              </a:solidFill>
              <a:effectLst/>
              <a:uLnTx/>
              <a:uFillTx/>
              <a:latin typeface="Poppins"/>
              <a:ea typeface="+mn-ea"/>
              <a:cs typeface="+mn-cs"/>
            </a:endParaRPr>
          </a:p>
        </p:txBody>
      </p:sp>
      <p:sp>
        <p:nvSpPr>
          <p:cNvPr id="11" name="Title 1">
            <a:extLst>
              <a:ext uri="{FF2B5EF4-FFF2-40B4-BE49-F238E27FC236}">
                <a16:creationId xmlns:a16="http://schemas.microsoft.com/office/drawing/2014/main" id="{3C1F49BF-DBCB-E1B3-2D09-B64E76B5E303}"/>
              </a:ext>
            </a:extLst>
          </p:cNvPr>
          <p:cNvSpPr txBox="1">
            <a:spLocks/>
          </p:cNvSpPr>
          <p:nvPr/>
        </p:nvSpPr>
        <p:spPr>
          <a:xfrm>
            <a:off x="2676632" y="0"/>
            <a:ext cx="9404568" cy="11898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672E7F"/>
                </a:solidFill>
                <a:effectLst/>
                <a:uLnTx/>
                <a:uFillTx/>
                <a:latin typeface="Sofia Pro"/>
                <a:ea typeface="+mj-ea"/>
                <a:cs typeface="+mj-cs"/>
              </a:rPr>
              <a:t>Key Take Home Message:</a:t>
            </a:r>
            <a:endParaRPr kumimoji="0" lang="en-CA" sz="4800" b="1" i="0" u="none" strike="noStrike" kern="1200" cap="none" spc="0" normalizeH="0" baseline="0" noProof="0" dirty="0">
              <a:ln>
                <a:noFill/>
              </a:ln>
              <a:solidFill>
                <a:srgbClr val="672E7F"/>
              </a:solidFill>
              <a:effectLst/>
              <a:uLnTx/>
              <a:uFillTx/>
              <a:latin typeface="Sofia Pro"/>
              <a:ea typeface="+mj-ea"/>
              <a:cs typeface="+mj-cs"/>
            </a:endParaRPr>
          </a:p>
        </p:txBody>
      </p:sp>
    </p:spTree>
    <p:extLst>
      <p:ext uri="{BB962C8B-B14F-4D97-AF65-F5344CB8AC3E}">
        <p14:creationId xmlns:p14="http://schemas.microsoft.com/office/powerpoint/2010/main" val="223575921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CC789ED-F783-415A-949F-FB4EEE5BA263}"/>
              </a:ext>
            </a:extLst>
          </p:cNvPr>
          <p:cNvSpPr/>
          <p:nvPr/>
        </p:nvSpPr>
        <p:spPr>
          <a:xfrm>
            <a:off x="6260099" y="1448830"/>
            <a:ext cx="5582064" cy="22350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2B8B61D2-F54A-4E43-89EB-CDA4D57F8A74}"/>
              </a:ext>
            </a:extLst>
          </p:cNvPr>
          <p:cNvSpPr/>
          <p:nvPr/>
        </p:nvSpPr>
        <p:spPr>
          <a:xfrm>
            <a:off x="285985" y="1448830"/>
            <a:ext cx="5582064" cy="2235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a:xfrm>
            <a:off x="335757" y="372301"/>
            <a:ext cx="11520487" cy="755649"/>
          </a:xfrm>
        </p:spPr>
        <p:txBody>
          <a:bodyPr/>
          <a:lstStyle/>
          <a:p>
            <a:r>
              <a:rPr lang="en-US" dirty="0"/>
              <a:t>Funding Acknowledgement</a:t>
            </a:r>
          </a:p>
        </p:txBody>
      </p:sp>
      <p:sp>
        <p:nvSpPr>
          <p:cNvPr id="13" name="Content Placeholder 12">
            <a:extLst>
              <a:ext uri="{FF2B5EF4-FFF2-40B4-BE49-F238E27FC236}">
                <a16:creationId xmlns:a16="http://schemas.microsoft.com/office/drawing/2014/main" id="{0097C6D9-3930-4866-9E88-F17648880044}"/>
              </a:ext>
            </a:extLst>
          </p:cNvPr>
          <p:cNvSpPr>
            <a:spLocks noGrp="1"/>
          </p:cNvSpPr>
          <p:nvPr>
            <p:ph sz="quarter" idx="4"/>
          </p:nvPr>
        </p:nvSpPr>
        <p:spPr>
          <a:xfrm>
            <a:off x="6261797" y="4866445"/>
            <a:ext cx="5630165" cy="1016829"/>
          </a:xfrm>
        </p:spPr>
        <p:txBody>
          <a:bodyPr/>
          <a:lstStyle/>
          <a:p>
            <a:pPr marL="0" indent="0" algn="ctr">
              <a:buNone/>
            </a:pPr>
            <a:r>
              <a:rPr lang="en-US" b="0" dirty="0">
                <a:solidFill>
                  <a:srgbClr val="404040"/>
                </a:solidFill>
              </a:rPr>
              <a:t>Canadian Institute for Health Research </a:t>
            </a:r>
            <a:br>
              <a:rPr lang="en-US" b="0" dirty="0">
                <a:solidFill>
                  <a:srgbClr val="404040"/>
                </a:solidFill>
              </a:rPr>
            </a:br>
            <a:r>
              <a:rPr lang="en-US" b="0" dirty="0">
                <a:solidFill>
                  <a:srgbClr val="404040"/>
                </a:solidFill>
              </a:rPr>
              <a:t>(grant number 2018-2024)</a:t>
            </a:r>
            <a:endParaRPr lang="en-US" dirty="0"/>
          </a:p>
        </p:txBody>
      </p:sp>
      <p:sp>
        <p:nvSpPr>
          <p:cNvPr id="10" name="Text Placeholder 9">
            <a:extLst>
              <a:ext uri="{FF2B5EF4-FFF2-40B4-BE49-F238E27FC236}">
                <a16:creationId xmlns:a16="http://schemas.microsoft.com/office/drawing/2014/main" id="{41B8DC8C-1FD7-4773-B07E-7E4432766A4E}"/>
              </a:ext>
            </a:extLst>
          </p:cNvPr>
          <p:cNvSpPr>
            <a:spLocks noGrp="1"/>
          </p:cNvSpPr>
          <p:nvPr>
            <p:ph type="body" idx="1"/>
          </p:nvPr>
        </p:nvSpPr>
        <p:spPr>
          <a:xfrm>
            <a:off x="371476" y="4253568"/>
            <a:ext cx="11492326" cy="518457"/>
          </a:xfrm>
        </p:spPr>
        <p:txBody>
          <a:bodyPr>
            <a:normAutofit/>
          </a:bodyPr>
          <a:lstStyle/>
          <a:p>
            <a:pPr algn="ctr"/>
            <a:r>
              <a:rPr lang="en-US" b="0" dirty="0">
                <a:solidFill>
                  <a:srgbClr val="404040"/>
                </a:solidFill>
              </a:rPr>
              <a:t>This work was supported by a Partnership Grant:</a:t>
            </a:r>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a:xfrm>
            <a:off x="371476" y="4866445"/>
            <a:ext cx="5582064" cy="1016829"/>
          </a:xfrm>
        </p:spPr>
        <p:txBody>
          <a:bodyPr/>
          <a:lstStyle/>
          <a:p>
            <a:pPr marL="0" indent="0" algn="ctr">
              <a:buNone/>
            </a:pPr>
            <a:r>
              <a:rPr lang="en-US" b="0" dirty="0">
                <a:solidFill>
                  <a:srgbClr val="404040"/>
                </a:solidFill>
              </a:rPr>
              <a:t>Healthy and Productive Work from the Social Sciences and Humanities Research Council (grant number 895-2008-4014)</a:t>
            </a:r>
            <a:endParaRPr lang="en-US" dirty="0"/>
          </a:p>
        </p:txBody>
      </p:sp>
      <p:pic>
        <p:nvPicPr>
          <p:cNvPr id="34" name="Picture Placeholder 33" descr="Shape&#10;&#10;Description automatically generated with medium confidence">
            <a:extLst>
              <a:ext uri="{FF2B5EF4-FFF2-40B4-BE49-F238E27FC236}">
                <a16:creationId xmlns:a16="http://schemas.microsoft.com/office/drawing/2014/main" id="{4D265BF4-C414-45A8-87C8-C7F19B7B20B8}"/>
              </a:ext>
            </a:extLst>
          </p:cNvPr>
          <p:cNvPicPr>
            <a:picLocks noGrp="1" noChangeAspect="1"/>
          </p:cNvPicPr>
          <p:nvPr>
            <p:ph type="pic" sz="quarter" idx="13"/>
          </p:nvPr>
        </p:nvPicPr>
        <p:blipFill rotWithShape="1">
          <a:blip r:embed="rId2"/>
          <a:srcRect l="299"/>
          <a:stretch/>
        </p:blipFill>
        <p:spPr>
          <a:xfrm>
            <a:off x="222132" y="2062598"/>
            <a:ext cx="5709770" cy="1007563"/>
          </a:xfrm>
          <a:noFill/>
        </p:spPr>
      </p:pic>
      <p:pic>
        <p:nvPicPr>
          <p:cNvPr id="19" name="Picture Placeholder 18">
            <a:extLst>
              <a:ext uri="{FF2B5EF4-FFF2-40B4-BE49-F238E27FC236}">
                <a16:creationId xmlns:a16="http://schemas.microsoft.com/office/drawing/2014/main" id="{18D1195C-D9D4-4994-BAD9-68AA2C2BD35A}"/>
              </a:ext>
              <a:ext uri="{C183D7F6-B498-43B3-948B-1728B52AA6E4}">
                <adec:decorative xmlns:adec="http://schemas.microsoft.com/office/drawing/2017/decorative" val="1"/>
              </a:ext>
            </a:extLst>
          </p:cNvPr>
          <p:cNvPicPr>
            <a:picLocks noGrp="1" noChangeAspect="1"/>
          </p:cNvPicPr>
          <p:nvPr>
            <p:ph type="pic" sz="quarter" idx="14"/>
          </p:nvPr>
        </p:nvPicPr>
        <p:blipFill>
          <a:blip r:embed="rId3"/>
          <a:srcRect/>
          <a:stretch/>
        </p:blipFill>
        <p:spPr>
          <a:xfrm>
            <a:off x="6385218" y="2347569"/>
            <a:ext cx="5331826" cy="437620"/>
          </a:xfrm>
          <a:solidFill>
            <a:srgbClr val="FFFFFF"/>
          </a:solidFill>
        </p:spPr>
      </p:pic>
      <p:grpSp>
        <p:nvGrpSpPr>
          <p:cNvPr id="2" name="Group 1">
            <a:extLst>
              <a:ext uri="{FF2B5EF4-FFF2-40B4-BE49-F238E27FC236}">
                <a16:creationId xmlns:a16="http://schemas.microsoft.com/office/drawing/2014/main" id="{C9A87B9A-C015-41A0-B2F4-FE7CA8656F5E}"/>
              </a:ext>
            </a:extLst>
          </p:cNvPr>
          <p:cNvGrpSpPr/>
          <p:nvPr/>
        </p:nvGrpSpPr>
        <p:grpSpPr>
          <a:xfrm>
            <a:off x="0" y="6339543"/>
            <a:ext cx="12192000" cy="518457"/>
            <a:chOff x="0" y="6339543"/>
            <a:chExt cx="12192000" cy="518457"/>
          </a:xfrm>
        </p:grpSpPr>
        <p:sp>
          <p:nvSpPr>
            <p:cNvPr id="12" name="Rectangle 11">
              <a:extLst>
                <a:ext uri="{FF2B5EF4-FFF2-40B4-BE49-F238E27FC236}">
                  <a16:creationId xmlns:a16="http://schemas.microsoft.com/office/drawing/2014/main" id="{0807B80D-B543-438B-AD21-D27429A818B8}"/>
                </a:ext>
              </a:extLst>
            </p:cNvPr>
            <p:cNvSpPr/>
            <p:nvPr/>
          </p:nvSpPr>
          <p:spPr>
            <a:xfrm>
              <a:off x="0" y="6339543"/>
              <a:ext cx="12192000" cy="518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a:extLst>
                <a:ext uri="{FF2B5EF4-FFF2-40B4-BE49-F238E27FC236}">
                  <a16:creationId xmlns:a16="http://schemas.microsoft.com/office/drawing/2014/main" id="{F517AA2A-07F3-4F06-84BA-2E8E8CFD18E7}"/>
                </a:ext>
              </a:extLst>
            </p:cNvPr>
            <p:cNvGrpSpPr/>
            <p:nvPr/>
          </p:nvGrpSpPr>
          <p:grpSpPr>
            <a:xfrm>
              <a:off x="769624" y="6421031"/>
              <a:ext cx="10652753" cy="355481"/>
              <a:chOff x="867612" y="6459592"/>
              <a:chExt cx="10652753" cy="355481"/>
            </a:xfrm>
          </p:grpSpPr>
          <p:pic>
            <p:nvPicPr>
              <p:cNvPr id="16" name="Picture 15">
                <a:extLst>
                  <a:ext uri="{FF2B5EF4-FFF2-40B4-BE49-F238E27FC236}">
                    <a16:creationId xmlns:a16="http://schemas.microsoft.com/office/drawing/2014/main" id="{552D153E-2360-49C3-9B9E-4FA6D42979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500" y="6490354"/>
                <a:ext cx="821036" cy="196334"/>
              </a:xfrm>
              <a:prstGeom prst="rect">
                <a:avLst/>
              </a:prstGeom>
            </p:spPr>
          </p:pic>
          <p:pic>
            <p:nvPicPr>
              <p:cNvPr id="17" name="Picture 16">
                <a:extLst>
                  <a:ext uri="{FF2B5EF4-FFF2-40B4-BE49-F238E27FC236}">
                    <a16:creationId xmlns:a16="http://schemas.microsoft.com/office/drawing/2014/main" id="{276033EC-19DC-42CB-BFA6-A58F5D84A8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612" y="6462878"/>
                <a:ext cx="525982" cy="214289"/>
              </a:xfrm>
              <a:prstGeom prst="rect">
                <a:avLst/>
              </a:prstGeom>
            </p:spPr>
          </p:pic>
          <p:pic>
            <p:nvPicPr>
              <p:cNvPr id="18" name="Picture 17">
                <a:extLst>
                  <a:ext uri="{FF2B5EF4-FFF2-40B4-BE49-F238E27FC236}">
                    <a16:creationId xmlns:a16="http://schemas.microsoft.com/office/drawing/2014/main" id="{3EC34C1A-AEE6-4E45-8007-5652DC4C0D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6369" y="6480833"/>
                <a:ext cx="1007452" cy="196334"/>
              </a:xfrm>
              <a:prstGeom prst="rect">
                <a:avLst/>
              </a:prstGeom>
            </p:spPr>
          </p:pic>
          <p:pic>
            <p:nvPicPr>
              <p:cNvPr id="20" name="Picture 19">
                <a:extLst>
                  <a:ext uri="{FF2B5EF4-FFF2-40B4-BE49-F238E27FC236}">
                    <a16:creationId xmlns:a16="http://schemas.microsoft.com/office/drawing/2014/main" id="{9D269F0B-AC7E-4A39-8574-BF918BF158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0647" y="6469164"/>
                <a:ext cx="806515" cy="266770"/>
              </a:xfrm>
              <a:prstGeom prst="rect">
                <a:avLst/>
              </a:prstGeom>
            </p:spPr>
          </p:pic>
          <p:pic>
            <p:nvPicPr>
              <p:cNvPr id="21" name="Picture 20">
                <a:extLst>
                  <a:ext uri="{FF2B5EF4-FFF2-40B4-BE49-F238E27FC236}">
                    <a16:creationId xmlns:a16="http://schemas.microsoft.com/office/drawing/2014/main" id="{116BD021-E264-4599-BCC4-05FCE6B81B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36952" y="6472150"/>
                <a:ext cx="707829" cy="291221"/>
              </a:xfrm>
              <a:prstGeom prst="rect">
                <a:avLst/>
              </a:prstGeom>
            </p:spPr>
          </p:pic>
          <p:pic>
            <p:nvPicPr>
              <p:cNvPr id="22" name="Picture 21">
                <a:extLst>
                  <a:ext uri="{FF2B5EF4-FFF2-40B4-BE49-F238E27FC236}">
                    <a16:creationId xmlns:a16="http://schemas.microsoft.com/office/drawing/2014/main" id="{2336C5EE-E104-4148-9737-26D703A0E8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75896" y="6459592"/>
                <a:ext cx="449796" cy="336913"/>
              </a:xfrm>
              <a:prstGeom prst="rect">
                <a:avLst/>
              </a:prstGeom>
            </p:spPr>
          </p:pic>
          <p:pic>
            <p:nvPicPr>
              <p:cNvPr id="23" name="Picture 22">
                <a:extLst>
                  <a:ext uri="{FF2B5EF4-FFF2-40B4-BE49-F238E27FC236}">
                    <a16:creationId xmlns:a16="http://schemas.microsoft.com/office/drawing/2014/main" id="{E39B1B20-9374-4CD1-B1B0-669B573CFC2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40812" y="6497298"/>
                <a:ext cx="698797" cy="248379"/>
              </a:xfrm>
              <a:prstGeom prst="rect">
                <a:avLst/>
              </a:prstGeom>
            </p:spPr>
          </p:pic>
          <p:pic>
            <p:nvPicPr>
              <p:cNvPr id="24" name="Picture 23">
                <a:extLst>
                  <a:ext uri="{FF2B5EF4-FFF2-40B4-BE49-F238E27FC236}">
                    <a16:creationId xmlns:a16="http://schemas.microsoft.com/office/drawing/2014/main" id="{24138E6F-E117-457B-A7C6-F5E0F94A14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98429" y="6459592"/>
                <a:ext cx="521936" cy="310292"/>
              </a:xfrm>
              <a:prstGeom prst="rect">
                <a:avLst/>
              </a:prstGeom>
            </p:spPr>
          </p:pic>
          <p:pic>
            <p:nvPicPr>
              <p:cNvPr id="25" name="Picture 24">
                <a:extLst>
                  <a:ext uri="{FF2B5EF4-FFF2-40B4-BE49-F238E27FC236}">
                    <a16:creationId xmlns:a16="http://schemas.microsoft.com/office/drawing/2014/main" id="{2DD78F15-F8F9-4417-908D-D01B9D80779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54576" y="6472912"/>
                <a:ext cx="686439" cy="232963"/>
              </a:xfrm>
              <a:prstGeom prst="rect">
                <a:avLst/>
              </a:prstGeom>
            </p:spPr>
          </p:pic>
          <p:pic>
            <p:nvPicPr>
              <p:cNvPr id="26" name="Picture 25">
                <a:extLst>
                  <a:ext uri="{FF2B5EF4-FFF2-40B4-BE49-F238E27FC236}">
                    <a16:creationId xmlns:a16="http://schemas.microsoft.com/office/drawing/2014/main" id="{F61AB602-FF99-4693-8180-868D7C1C18E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60747" y="6497298"/>
                <a:ext cx="607511" cy="162376"/>
              </a:xfrm>
              <a:prstGeom prst="rect">
                <a:avLst/>
              </a:prstGeom>
            </p:spPr>
          </p:pic>
          <p:pic>
            <p:nvPicPr>
              <p:cNvPr id="27" name="Picture 26">
                <a:extLst>
                  <a:ext uri="{FF2B5EF4-FFF2-40B4-BE49-F238E27FC236}">
                    <a16:creationId xmlns:a16="http://schemas.microsoft.com/office/drawing/2014/main" id="{118B3A99-591D-4C26-9096-D7901C2F8C1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93734" y="6488198"/>
                <a:ext cx="353163" cy="269339"/>
              </a:xfrm>
              <a:prstGeom prst="rect">
                <a:avLst/>
              </a:prstGeom>
            </p:spPr>
          </p:pic>
          <p:pic>
            <p:nvPicPr>
              <p:cNvPr id="28" name="Picture 27">
                <a:extLst>
                  <a:ext uri="{FF2B5EF4-FFF2-40B4-BE49-F238E27FC236}">
                    <a16:creationId xmlns:a16="http://schemas.microsoft.com/office/drawing/2014/main" id="{1166B1B4-E9FA-4556-AE28-CA186047D52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86176" y="6494456"/>
                <a:ext cx="668844" cy="256821"/>
              </a:xfrm>
              <a:prstGeom prst="rect">
                <a:avLst/>
              </a:prstGeom>
            </p:spPr>
          </p:pic>
          <p:pic>
            <p:nvPicPr>
              <p:cNvPr id="29" name="Picture 28">
                <a:extLst>
                  <a:ext uri="{FF2B5EF4-FFF2-40B4-BE49-F238E27FC236}">
                    <a16:creationId xmlns:a16="http://schemas.microsoft.com/office/drawing/2014/main" id="{D73C26D6-3175-4627-8CB5-29FA869C134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42645" y="6480833"/>
                <a:ext cx="402829" cy="329734"/>
              </a:xfrm>
              <a:prstGeom prst="rect">
                <a:avLst/>
              </a:prstGeom>
            </p:spPr>
          </p:pic>
          <p:pic>
            <p:nvPicPr>
              <p:cNvPr id="30" name="Picture 29">
                <a:extLst>
                  <a:ext uri="{FF2B5EF4-FFF2-40B4-BE49-F238E27FC236}">
                    <a16:creationId xmlns:a16="http://schemas.microsoft.com/office/drawing/2014/main" id="{B2D9F123-00AC-4810-BDC8-FBA42907E7F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87892" y="6494250"/>
                <a:ext cx="698795" cy="210151"/>
              </a:xfrm>
              <a:prstGeom prst="rect">
                <a:avLst/>
              </a:prstGeom>
            </p:spPr>
          </p:pic>
          <p:pic>
            <p:nvPicPr>
              <p:cNvPr id="31" name="Picture 2" descr="Image result for simon fraser university logo">
                <a:extLst>
                  <a:ext uri="{FF2B5EF4-FFF2-40B4-BE49-F238E27FC236}">
                    <a16:creationId xmlns:a16="http://schemas.microsoft.com/office/drawing/2014/main" id="{516DAC68-FE07-4623-855B-9A36002DD1F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02608" y="6460661"/>
                <a:ext cx="345032" cy="34503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C2546FFF-D3B1-486C-8B9C-67EA4E991D5C}"/>
                  </a:ext>
                </a:extLst>
              </p:cNvPr>
              <p:cNvPicPr>
                <a:picLocks noChangeAspect="1"/>
              </p:cNvPicPr>
              <p:nvPr/>
            </p:nvPicPr>
            <p:blipFill>
              <a:blip r:embed="rId19"/>
              <a:stretch>
                <a:fillRect/>
              </a:stretch>
            </p:blipFill>
            <p:spPr>
              <a:xfrm>
                <a:off x="7518902" y="6489805"/>
                <a:ext cx="383408" cy="325268"/>
              </a:xfrm>
              <a:prstGeom prst="rect">
                <a:avLst/>
              </a:prstGeom>
            </p:spPr>
          </p:pic>
        </p:grpSp>
      </p:grpSp>
      <p:sp>
        <p:nvSpPr>
          <p:cNvPr id="33" name="Slide Number Placeholder 3">
            <a:extLst>
              <a:ext uri="{FF2B5EF4-FFF2-40B4-BE49-F238E27FC236}">
                <a16:creationId xmlns:a16="http://schemas.microsoft.com/office/drawing/2014/main" id="{C401CA0D-8C11-486B-8EB4-7E49D6C85500}"/>
              </a:ext>
            </a:extLst>
          </p:cNvPr>
          <p:cNvSpPr txBox="1">
            <a:spLocks/>
          </p:cNvSpPr>
          <p:nvPr/>
        </p:nvSpPr>
        <p:spPr>
          <a:xfrm>
            <a:off x="11518900" y="6581978"/>
            <a:ext cx="373062" cy="206104"/>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3DC2DEF-D2FE-4B45-ABA4-9F153FD1C98A}" type="slidenum">
              <a:rPr lang="en-US" sz="1200" smtClean="0">
                <a:solidFill>
                  <a:srgbClr val="404040"/>
                </a:solidFill>
              </a:rPr>
              <a:pPr algn="ctr"/>
              <a:t>24</a:t>
            </a:fld>
            <a:endParaRPr lang="en-US" sz="1200" dirty="0">
              <a:solidFill>
                <a:srgbClr val="404040"/>
              </a:solidFill>
            </a:endParaRPr>
          </a:p>
        </p:txBody>
      </p:sp>
    </p:spTree>
    <p:extLst>
      <p:ext uri="{BB962C8B-B14F-4D97-AF65-F5344CB8AC3E}">
        <p14:creationId xmlns:p14="http://schemas.microsoft.com/office/powerpoint/2010/main" val="18937714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a:extLst>
              <a:ext uri="{FF2B5EF4-FFF2-40B4-BE49-F238E27FC236}">
                <a16:creationId xmlns:a16="http://schemas.microsoft.com/office/drawing/2014/main" id="{E9A85BC6-86B1-46FB-B74A-2C542ACEC25B}"/>
              </a:ext>
            </a:extLst>
          </p:cNvPr>
          <p:cNvSpPr txBox="1">
            <a:spLocks/>
          </p:cNvSpPr>
          <p:nvPr/>
        </p:nvSpPr>
        <p:spPr>
          <a:xfrm>
            <a:off x="6518510" y="1406012"/>
            <a:ext cx="5784922" cy="4800599"/>
          </a:xfrm>
          <a:prstGeom prst="rect">
            <a:avLst/>
          </a:prstGeom>
        </p:spPr>
        <p:txBody>
          <a:bodyPr anchor="t"/>
          <a:lstStyle>
            <a:defPPr>
              <a:defRPr lang="en-US"/>
            </a:defPPr>
            <a:lvl1pPr marL="0" algn="ctr" defTabSz="914400" rtl="0" eaLnBrk="1" latinLnBrk="0" hangingPunct="1">
              <a:defRPr sz="1665" kern="1200">
                <a:solidFill>
                  <a:schemeClr val="bg1"/>
                </a:solidFill>
                <a:latin typeface="Poppins" panose="00000500000000000000" pitchFamily="2" charset="0"/>
                <a:ea typeface="+mn-ea"/>
                <a:cs typeface="Poppins" panose="000005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CA" sz="2400" dirty="0">
              <a:solidFill>
                <a:schemeClr val="tx1"/>
              </a:solidFill>
              <a:latin typeface="Verdana" panose="020B0604030504040204" pitchFamily="34" charset="0"/>
              <a:ea typeface="Verdana" panose="020B0604030504040204" pitchFamily="34" charset="0"/>
            </a:endParaRPr>
          </a:p>
          <a:p>
            <a:pPr algn="l"/>
            <a:r>
              <a:rPr lang="en-CA" sz="2400" dirty="0">
                <a:solidFill>
                  <a:schemeClr val="tx1"/>
                </a:solidFill>
                <a:latin typeface="Verdana" panose="020B0604030504040204" pitchFamily="34" charset="0"/>
                <a:ea typeface="Verdana" panose="020B0604030504040204" pitchFamily="34" charset="0"/>
              </a:rPr>
              <a:t>	</a:t>
            </a:r>
            <a:r>
              <a:rPr lang="en-CA" sz="2400" dirty="0">
                <a:solidFill>
                  <a:srgbClr val="7F7F7F"/>
                </a:solidFill>
                <a:latin typeface="+mn-lt"/>
                <a:ea typeface="Verdana" panose="020B0604030504040204" pitchFamily="34" charset="0"/>
              </a:rPr>
              <a:t>www.healthyprofwork.com	  	       </a:t>
            </a:r>
          </a:p>
          <a:p>
            <a:pPr algn="l"/>
            <a:endParaRPr lang="en-CA" sz="2400" dirty="0">
              <a:solidFill>
                <a:srgbClr val="7F7F7F"/>
              </a:solidFill>
              <a:latin typeface="+mn-lt"/>
              <a:ea typeface="Verdana" panose="020B0604030504040204" pitchFamily="34" charset="0"/>
            </a:endParaRPr>
          </a:p>
          <a:p>
            <a:pPr algn="l"/>
            <a:r>
              <a:rPr lang="en-CA" sz="2400" dirty="0">
                <a:solidFill>
                  <a:srgbClr val="7F7F7F"/>
                </a:solidFill>
                <a:latin typeface="+mn-lt"/>
                <a:ea typeface="Verdana" panose="020B0604030504040204" pitchFamily="34" charset="0"/>
              </a:rPr>
              <a:t>	HPW@uOttawa.ca</a:t>
            </a:r>
          </a:p>
          <a:p>
            <a:pPr algn="l"/>
            <a:endParaRPr lang="en-CA" sz="2400" dirty="0">
              <a:solidFill>
                <a:srgbClr val="7F7F7F"/>
              </a:solidFill>
              <a:latin typeface="+mn-lt"/>
              <a:ea typeface="Verdana" panose="020B0604030504040204" pitchFamily="34" charset="0"/>
            </a:endParaRPr>
          </a:p>
          <a:p>
            <a:pPr algn="l">
              <a:lnSpc>
                <a:spcPct val="150000"/>
              </a:lnSpc>
            </a:pPr>
            <a:r>
              <a:rPr lang="en-CA" sz="2400" dirty="0">
                <a:solidFill>
                  <a:srgbClr val="7F7F7F"/>
                </a:solidFill>
                <a:latin typeface="+mn-lt"/>
                <a:ea typeface="Verdana" panose="020B0604030504040204" pitchFamily="34" charset="0"/>
              </a:rPr>
              <a:t>	@ProfHealthy</a:t>
            </a:r>
          </a:p>
          <a:p>
            <a:pPr algn="l"/>
            <a:endParaRPr lang="en-CA" sz="2400" dirty="0">
              <a:solidFill>
                <a:srgbClr val="7F7F7F"/>
              </a:solidFill>
              <a:latin typeface="+mn-lt"/>
              <a:ea typeface="Verdana" panose="020B0604030504040204" pitchFamily="34" charset="0"/>
            </a:endParaRPr>
          </a:p>
          <a:p>
            <a:pPr algn="l"/>
            <a:r>
              <a:rPr lang="en-CA" sz="2400" dirty="0">
                <a:solidFill>
                  <a:srgbClr val="7F7F7F"/>
                </a:solidFill>
                <a:latin typeface="+mn-lt"/>
                <a:ea typeface="Verdana" panose="020B0604030504040204" pitchFamily="34" charset="0"/>
              </a:rPr>
              <a:t>	Healthy Professional </a:t>
            </a:r>
            <a:br>
              <a:rPr lang="en-CA" sz="2400" dirty="0">
                <a:solidFill>
                  <a:srgbClr val="7F7F7F"/>
                </a:solidFill>
                <a:latin typeface="+mn-lt"/>
                <a:ea typeface="Verdana" panose="020B0604030504040204" pitchFamily="34" charset="0"/>
              </a:rPr>
            </a:br>
            <a:r>
              <a:rPr lang="en-CA" sz="2400" dirty="0">
                <a:solidFill>
                  <a:srgbClr val="7F7F7F"/>
                </a:solidFill>
                <a:latin typeface="+mn-lt"/>
                <a:ea typeface="Verdana" panose="020B0604030504040204" pitchFamily="34" charset="0"/>
              </a:rPr>
              <a:t>	Worker Partnership</a:t>
            </a:r>
          </a:p>
          <a:p>
            <a:pPr algn="l"/>
            <a:endParaRPr lang="en-CA" sz="2400" dirty="0">
              <a:solidFill>
                <a:srgbClr val="7F7F7F"/>
              </a:solidFill>
              <a:latin typeface="+mn-lt"/>
              <a:ea typeface="Verdana" panose="020B0604030504040204" pitchFamily="34" charset="0"/>
            </a:endParaRPr>
          </a:p>
          <a:p>
            <a:pPr algn="l"/>
            <a:r>
              <a:rPr lang="en-CA" sz="2400" dirty="0">
                <a:solidFill>
                  <a:srgbClr val="7F7F7F"/>
                </a:solidFill>
                <a:latin typeface="+mn-lt"/>
                <a:ea typeface="Verdana" panose="020B0604030504040204" pitchFamily="34" charset="0"/>
              </a:rPr>
              <a:t>	@ProfHealthy</a:t>
            </a:r>
          </a:p>
        </p:txBody>
      </p:sp>
      <p:sp>
        <p:nvSpPr>
          <p:cNvPr id="3" name="Title 2" descr="Healthy Professional Worker Logo">
            <a:extLst>
              <a:ext uri="{FF2B5EF4-FFF2-40B4-BE49-F238E27FC236}">
                <a16:creationId xmlns:a16="http://schemas.microsoft.com/office/drawing/2014/main" id="{3D71C9CD-CAE8-4AC8-936D-333769D479E5}"/>
              </a:ext>
            </a:extLst>
          </p:cNvPr>
          <p:cNvSpPr>
            <a:spLocks noGrp="1"/>
          </p:cNvSpPr>
          <p:nvPr>
            <p:ph type="title"/>
          </p:nvPr>
        </p:nvSpPr>
        <p:spPr>
          <a:xfrm>
            <a:off x="6619198" y="331409"/>
            <a:ext cx="5272764" cy="1835963"/>
          </a:xfrm>
        </p:spPr>
        <p:txBody>
          <a:bodyPr anchor="t">
            <a:noAutofit/>
          </a:bodyPr>
          <a:lstStyle/>
          <a:p>
            <a:r>
              <a:rPr lang="en-US" sz="4400" dirty="0">
                <a:solidFill>
                  <a:srgbClr val="127772"/>
                </a:solidFill>
              </a:rPr>
              <a:t>Connect with HPW on Social Media!</a:t>
            </a:r>
          </a:p>
        </p:txBody>
      </p:sp>
      <p:sp>
        <p:nvSpPr>
          <p:cNvPr id="11" name="Slide Number Placeholder 3">
            <a:extLst>
              <a:ext uri="{FF2B5EF4-FFF2-40B4-BE49-F238E27FC236}">
                <a16:creationId xmlns:a16="http://schemas.microsoft.com/office/drawing/2014/main" id="{743766DA-8E21-43B1-9AF0-A3FBC1E18AB6}"/>
              </a:ext>
            </a:extLst>
          </p:cNvPr>
          <p:cNvSpPr>
            <a:spLocks noGrp="1"/>
          </p:cNvSpPr>
          <p:nvPr>
            <p:ph type="sldNum" sz="quarter" idx="12"/>
          </p:nvPr>
        </p:nvSpPr>
        <p:spPr/>
        <p:txBody>
          <a:bodyPr/>
          <a:lstStyle/>
          <a:p>
            <a:pPr algn="ctr">
              <a:spcAft>
                <a:spcPts val="600"/>
              </a:spcAft>
            </a:pPr>
            <a:fld id="{03DC2DEF-D2FE-4B45-ABA4-9F153FD1C98A}" type="slidenum">
              <a:rPr lang="en-US" smtClean="0"/>
              <a:pPr algn="ctr">
                <a:spcAft>
                  <a:spcPts val="600"/>
                </a:spcAft>
              </a:pPr>
              <a:t>25</a:t>
            </a:fld>
            <a:endParaRPr lang="en-US" dirty="0"/>
          </a:p>
        </p:txBody>
      </p:sp>
      <p:pic>
        <p:nvPicPr>
          <p:cNvPr id="8" name="Picture Placeholder 7" descr="Qr code&#10;&#10;Description automatically generated">
            <a:extLst>
              <a:ext uri="{FF2B5EF4-FFF2-40B4-BE49-F238E27FC236}">
                <a16:creationId xmlns:a16="http://schemas.microsoft.com/office/drawing/2014/main" id="{1C0244D6-6394-47D6-ADDE-0296554EE94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560" b="1560"/>
          <a:stretch/>
        </p:blipFill>
        <p:spPr/>
      </p:pic>
      <p:grpSp>
        <p:nvGrpSpPr>
          <p:cNvPr id="25" name="Group 24">
            <a:extLst>
              <a:ext uri="{FF2B5EF4-FFF2-40B4-BE49-F238E27FC236}">
                <a16:creationId xmlns:a16="http://schemas.microsoft.com/office/drawing/2014/main" id="{CC1B082B-36BB-4323-9F42-014911883071}"/>
              </a:ext>
            </a:extLst>
          </p:cNvPr>
          <p:cNvGrpSpPr/>
          <p:nvPr/>
        </p:nvGrpSpPr>
        <p:grpSpPr>
          <a:xfrm>
            <a:off x="6584736" y="1616850"/>
            <a:ext cx="933920" cy="4515859"/>
            <a:chOff x="6584736" y="1575754"/>
            <a:chExt cx="933920" cy="4515859"/>
          </a:xfrm>
        </p:grpSpPr>
        <p:grpSp>
          <p:nvGrpSpPr>
            <p:cNvPr id="13" name="Group 12">
              <a:extLst>
                <a:ext uri="{FF2B5EF4-FFF2-40B4-BE49-F238E27FC236}">
                  <a16:creationId xmlns:a16="http://schemas.microsoft.com/office/drawing/2014/main" id="{D0248B95-1CF4-4E5B-B236-D5C04332D195}"/>
                </a:ext>
              </a:extLst>
            </p:cNvPr>
            <p:cNvGrpSpPr/>
            <p:nvPr/>
          </p:nvGrpSpPr>
          <p:grpSpPr>
            <a:xfrm>
              <a:off x="6584736" y="1575754"/>
              <a:ext cx="933920" cy="3582644"/>
              <a:chOff x="6187626" y="2362200"/>
              <a:chExt cx="933920" cy="3582644"/>
            </a:xfrm>
          </p:grpSpPr>
          <p:pic>
            <p:nvPicPr>
              <p:cNvPr id="14" name="Graphic 13" descr="Envelope with solid fill">
                <a:extLst>
                  <a:ext uri="{FF2B5EF4-FFF2-40B4-BE49-F238E27FC236}">
                    <a16:creationId xmlns:a16="http://schemas.microsoft.com/office/drawing/2014/main" id="{9B7AE828-109E-43D3-A19F-3ACF9048C1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1188" y="3435544"/>
                <a:ext cx="766796" cy="766796"/>
              </a:xfrm>
              <a:prstGeom prst="rect">
                <a:avLst/>
              </a:prstGeom>
            </p:spPr>
          </p:pic>
          <p:pic>
            <p:nvPicPr>
              <p:cNvPr id="15" name="Graphic 14" descr="World with solid fill">
                <a:extLst>
                  <a:ext uri="{FF2B5EF4-FFF2-40B4-BE49-F238E27FC236}">
                    <a16:creationId xmlns:a16="http://schemas.microsoft.com/office/drawing/2014/main" id="{094D578F-6A3B-41FE-8AFF-26DBBF6B2F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7626" y="2362200"/>
                <a:ext cx="933920" cy="933920"/>
              </a:xfrm>
              <a:prstGeom prst="rect">
                <a:avLst/>
              </a:prstGeom>
            </p:spPr>
          </p:pic>
          <p:pic>
            <p:nvPicPr>
              <p:cNvPr id="16" name="Picture 15">
                <a:extLst>
                  <a:ext uri="{FF2B5EF4-FFF2-40B4-BE49-F238E27FC236}">
                    <a16:creationId xmlns:a16="http://schemas.microsoft.com/office/drawing/2014/main" id="{2354682E-A85B-4E12-8882-8B04C89241B2}"/>
                  </a:ext>
                </a:extLst>
              </p:cNvPr>
              <p:cNvPicPr>
                <a:picLocks noChangeAspect="1"/>
              </p:cNvPicPr>
              <p:nvPr/>
            </p:nvPicPr>
            <p:blipFill>
              <a:blip r:embed="rId7">
                <a:duotone>
                  <a:prstClr val="black"/>
                  <a:schemeClr val="tx2">
                    <a:tint val="45000"/>
                    <a:satMod val="400000"/>
                  </a:schemeClr>
                </a:duotone>
              </a:blip>
              <a:stretch>
                <a:fillRect/>
              </a:stretch>
            </p:blipFill>
            <p:spPr>
              <a:xfrm>
                <a:off x="6271188" y="4341764"/>
                <a:ext cx="766796" cy="766796"/>
              </a:xfrm>
              <a:prstGeom prst="rect">
                <a:avLst/>
              </a:prstGeom>
            </p:spPr>
          </p:pic>
          <p:pic>
            <p:nvPicPr>
              <p:cNvPr id="17" name="Picture 16" descr="Logo&#10;&#10;Description automatically generated">
                <a:extLst>
                  <a:ext uri="{FF2B5EF4-FFF2-40B4-BE49-F238E27FC236}">
                    <a16:creationId xmlns:a16="http://schemas.microsoft.com/office/drawing/2014/main" id="{5E7BEB1C-8194-41FF-A9D7-56DD389338C2}"/>
                  </a:ext>
                </a:extLst>
              </p:cNvPr>
              <p:cNvPicPr>
                <a:picLocks noChangeAspect="1"/>
              </p:cNvPicPr>
              <p:nvPr/>
            </p:nvPicPr>
            <p:blipFill rotWithShape="1">
              <a:blip r:embed="rId8" cstate="print">
                <a:grayscl/>
                <a:extLst>
                  <a:ext uri="{BEBA8EAE-BF5A-486C-A8C5-ECC9F3942E4B}">
                    <a14:imgProps xmlns:a14="http://schemas.microsoft.com/office/drawing/2010/main">
                      <a14:imgLayer r:embed="rId9">
                        <a14:imgEffect>
                          <a14:backgroundRemoval t="10000" b="90000" l="10000" r="90000">
                            <a14:foregroundMark x1="48333" y1="52500" x2="46417" y2="47083"/>
                            <a14:foregroundMark x1="46833" y1="56083" x2="54750" y2="50417"/>
                            <a14:foregroundMark x1="54750" y1="50417" x2="55250" y2="50417"/>
                          </a14:backgroundRemoval>
                        </a14:imgEffect>
                        <a14:imgEffect>
                          <a14:saturation sat="33000"/>
                        </a14:imgEffect>
                      </a14:imgLayer>
                    </a14:imgProps>
                  </a:ext>
                  <a:ext uri="{28A0092B-C50C-407E-A947-70E740481C1C}">
                    <a14:useLocalDpi xmlns:a14="http://schemas.microsoft.com/office/drawing/2010/main" val="0"/>
                  </a:ext>
                </a:extLst>
              </a:blip>
              <a:srcRect l="10416" t="20957" r="9375" b="18750"/>
              <a:stretch/>
            </p:blipFill>
            <p:spPr>
              <a:xfrm>
                <a:off x="6191072" y="5247984"/>
                <a:ext cx="927028" cy="696860"/>
              </a:xfrm>
              <a:prstGeom prst="rect">
                <a:avLst/>
              </a:prstGeom>
            </p:spPr>
          </p:pic>
        </p:grpSp>
        <p:pic>
          <p:nvPicPr>
            <p:cNvPr id="23" name="Picture 22" descr="Icon&#10;&#10;Description automatically generated">
              <a:extLst>
                <a:ext uri="{FF2B5EF4-FFF2-40B4-BE49-F238E27FC236}">
                  <a16:creationId xmlns:a16="http://schemas.microsoft.com/office/drawing/2014/main" id="{585D2354-5C83-43E3-96A3-C017C676A7FE}"/>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654800" y="5297822"/>
              <a:ext cx="793791" cy="793791"/>
            </a:xfrm>
            <a:prstGeom prst="rect">
              <a:avLst/>
            </a:prstGeom>
          </p:spPr>
        </p:pic>
      </p:grpSp>
    </p:spTree>
    <p:extLst>
      <p:ext uri="{BB962C8B-B14F-4D97-AF65-F5344CB8AC3E}">
        <p14:creationId xmlns:p14="http://schemas.microsoft.com/office/powerpoint/2010/main" val="7644544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9C34-9D31-D60C-2153-F25FA1D0C67D}"/>
              </a:ext>
            </a:extLst>
          </p:cNvPr>
          <p:cNvSpPr>
            <a:spLocks noGrp="1"/>
          </p:cNvSpPr>
          <p:nvPr>
            <p:ph type="title"/>
          </p:nvPr>
        </p:nvSpPr>
        <p:spPr>
          <a:xfrm>
            <a:off x="5144679" y="634946"/>
            <a:ext cx="6405063" cy="1450757"/>
          </a:xfrm>
        </p:spPr>
        <p:txBody>
          <a:bodyPr>
            <a:normAutofit/>
          </a:bodyPr>
          <a:lstStyle/>
          <a:p>
            <a:r>
              <a:rPr lang="en-US" dirty="0"/>
              <a:t>For more information…</a:t>
            </a:r>
          </a:p>
        </p:txBody>
      </p:sp>
      <p:pic>
        <p:nvPicPr>
          <p:cNvPr id="7" name="Picture 6">
            <a:extLst>
              <a:ext uri="{FF2B5EF4-FFF2-40B4-BE49-F238E27FC236}">
                <a16:creationId xmlns:a16="http://schemas.microsoft.com/office/drawing/2014/main" id="{0638EBA7-C2F4-DD0F-EB7E-75EEE12DA84C}"/>
              </a:ext>
            </a:extLst>
          </p:cNvPr>
          <p:cNvPicPr>
            <a:picLocks noChangeAspect="1"/>
          </p:cNvPicPr>
          <p:nvPr/>
        </p:nvPicPr>
        <p:blipFill>
          <a:blip r:embed="rId3"/>
          <a:stretch>
            <a:fillRect/>
          </a:stretch>
        </p:blipFill>
        <p:spPr>
          <a:xfrm>
            <a:off x="743181" y="2736878"/>
            <a:ext cx="4020297" cy="1115632"/>
          </a:xfrm>
          <a:prstGeom prst="rect">
            <a:avLst/>
          </a:prstGeom>
        </p:spPr>
      </p:pic>
      <p:pic>
        <p:nvPicPr>
          <p:cNvPr id="5" name="Picture 4" descr="Text&#10;&#10;Description automatically generated">
            <a:extLst>
              <a:ext uri="{FF2B5EF4-FFF2-40B4-BE49-F238E27FC236}">
                <a16:creationId xmlns:a16="http://schemas.microsoft.com/office/drawing/2014/main" id="{7EE16205-B802-F1C3-645D-4DD94DBAFA2D}"/>
              </a:ext>
            </a:extLst>
          </p:cNvPr>
          <p:cNvPicPr>
            <a:picLocks noChangeAspect="1"/>
          </p:cNvPicPr>
          <p:nvPr/>
        </p:nvPicPr>
        <p:blipFill rotWithShape="1">
          <a:blip r:embed="rId4">
            <a:extLst>
              <a:ext uri="{28A0092B-C50C-407E-A947-70E740481C1C}">
                <a14:useLocalDpi xmlns:a14="http://schemas.microsoft.com/office/drawing/2010/main" val="0"/>
              </a:ext>
            </a:extLst>
          </a:blip>
          <a:srcRect t="54952"/>
          <a:stretch/>
        </p:blipFill>
        <p:spPr>
          <a:xfrm>
            <a:off x="633999" y="4121122"/>
            <a:ext cx="4020296" cy="670093"/>
          </a:xfrm>
          <a:prstGeom prst="rect">
            <a:avLst/>
          </a:prstGeom>
        </p:spPr>
      </p:pic>
      <p:sp>
        <p:nvSpPr>
          <p:cNvPr id="3" name="Content Placeholder 2">
            <a:extLst>
              <a:ext uri="{FF2B5EF4-FFF2-40B4-BE49-F238E27FC236}">
                <a16:creationId xmlns:a16="http://schemas.microsoft.com/office/drawing/2014/main" id="{E22761C5-CA0A-F122-F4D9-1A8D2C0BD9D3}"/>
              </a:ext>
            </a:extLst>
          </p:cNvPr>
          <p:cNvSpPr>
            <a:spLocks noGrp="1"/>
          </p:cNvSpPr>
          <p:nvPr>
            <p:ph idx="1"/>
          </p:nvPr>
        </p:nvSpPr>
        <p:spPr>
          <a:xfrm>
            <a:off x="5144679" y="2198914"/>
            <a:ext cx="6405063" cy="3670180"/>
          </a:xfrm>
        </p:spPr>
        <p:txBody>
          <a:bodyPr>
            <a:normAutofit/>
          </a:bodyPr>
          <a:lstStyle/>
          <a:p>
            <a:r>
              <a:rPr lang="en-US" dirty="0"/>
              <a:t>HPKW Project website: </a:t>
            </a:r>
            <a:endParaRPr lang="en-US" dirty="0">
              <a:hlinkClick r:id="rId5"/>
            </a:endParaRPr>
          </a:p>
          <a:p>
            <a:pPr marL="457200" lvl="1" indent="0">
              <a:buNone/>
            </a:pPr>
            <a:r>
              <a:rPr lang="en-US" dirty="0">
                <a:hlinkClick r:id="rId5"/>
              </a:rPr>
              <a:t>www.healthyprofwork.com</a:t>
            </a:r>
            <a:endParaRPr lang="en-US" dirty="0"/>
          </a:p>
          <a:p>
            <a:endParaRPr lang="en-US" dirty="0"/>
          </a:p>
          <a:p>
            <a:r>
              <a:rPr lang="en-US" dirty="0"/>
              <a:t>Emails: </a:t>
            </a:r>
          </a:p>
          <a:p>
            <a:pPr marL="457200" lvl="1" indent="0">
              <a:buNone/>
            </a:pPr>
            <a:r>
              <a:rPr lang="en-US" dirty="0">
                <a:hlinkClick r:id="rId6"/>
              </a:rPr>
              <a:t>Amanda.Hancock@uregina.ca</a:t>
            </a:r>
            <a:r>
              <a:rPr lang="en-US" dirty="0"/>
              <a:t> </a:t>
            </a:r>
          </a:p>
          <a:p>
            <a:pPr marL="457200" lvl="1" indent="0">
              <a:buNone/>
            </a:pPr>
            <a:r>
              <a:rPr lang="en-US" dirty="0">
                <a:hlinkClick r:id="rId7"/>
              </a:rPr>
              <a:t>ArnoldK@mun.ca</a:t>
            </a:r>
            <a:endParaRPr lang="en-US" dirty="0"/>
          </a:p>
          <a:p>
            <a:pPr marL="457200" lvl="1" indent="0">
              <a:buNone/>
            </a:pPr>
            <a:r>
              <a:rPr lang="en-US" dirty="0">
                <a:hlinkClick r:id="rId8"/>
              </a:rPr>
              <a:t>Ivy.bourgeault@uottawa.ca</a:t>
            </a:r>
            <a:r>
              <a:rPr lang="en-US" dirty="0"/>
              <a:t> </a:t>
            </a:r>
          </a:p>
        </p:txBody>
      </p:sp>
      <p:sp>
        <p:nvSpPr>
          <p:cNvPr id="4" name="Footer Placeholder 3">
            <a:extLst>
              <a:ext uri="{FF2B5EF4-FFF2-40B4-BE49-F238E27FC236}">
                <a16:creationId xmlns:a16="http://schemas.microsoft.com/office/drawing/2014/main" id="{15B34765-5DDE-E404-E005-1D4BDB7DFD1B}"/>
              </a:ext>
            </a:extLst>
          </p:cNvPr>
          <p:cNvSpPr>
            <a:spLocks noGrp="1"/>
          </p:cNvSpPr>
          <p:nvPr>
            <p:ph type="ftr" sz="quarter" idx="11"/>
          </p:nvPr>
        </p:nvSpPr>
        <p:spPr>
          <a:xfrm>
            <a:off x="3686185" y="6459785"/>
            <a:ext cx="4822804" cy="365125"/>
          </a:xfrm>
        </p:spPr>
        <p:txBody>
          <a:bodyPr>
            <a:normAutofit/>
          </a:bodyPr>
          <a:lstStyle/>
          <a:p>
            <a:pPr>
              <a:spcAft>
                <a:spcPts val="600"/>
              </a:spcAft>
            </a:pPr>
            <a:r>
              <a:rPr lang="en-CA" sz="1100"/>
              <a:t>Healthy Professional Worker Partnership Initiative</a:t>
            </a:r>
            <a:endParaRPr lang="en-US" sz="1100"/>
          </a:p>
        </p:txBody>
      </p:sp>
    </p:spTree>
    <p:extLst>
      <p:ext uri="{BB962C8B-B14F-4D97-AF65-F5344CB8AC3E}">
        <p14:creationId xmlns:p14="http://schemas.microsoft.com/office/powerpoint/2010/main" val="1608490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CA" dirty="0"/>
              <a:t>References</a:t>
            </a:r>
            <a:endParaRPr lang="en-US" dirty="0"/>
          </a:p>
        </p:txBody>
      </p:sp>
      <p:sp>
        <p:nvSpPr>
          <p:cNvPr id="12" name="Content Placeholder 11">
            <a:extLst>
              <a:ext uri="{FF2B5EF4-FFF2-40B4-BE49-F238E27FC236}">
                <a16:creationId xmlns:a16="http://schemas.microsoft.com/office/drawing/2014/main" id="{3024EAD8-0B8A-69EA-EC58-4BB3CF1FE75E}"/>
              </a:ext>
            </a:extLst>
          </p:cNvPr>
          <p:cNvSpPr>
            <a:spLocks noGrp="1"/>
          </p:cNvSpPr>
          <p:nvPr>
            <p:ph idx="1"/>
          </p:nvPr>
        </p:nvSpPr>
        <p:spPr/>
        <p:txBody>
          <a:bodyPr>
            <a:normAutofit fontScale="92500" lnSpcReduction="10000"/>
          </a:bodyPr>
          <a:lstStyle/>
          <a:p>
            <a:pPr marL="0" indent="-457200">
              <a:buNone/>
            </a:pPr>
            <a:r>
              <a:rPr lang="en-US" dirty="0"/>
              <a:t>BNA/CSQ Group MHCC (2013) National Standard of Canada: 	Psychological health and safety in the workplace – 	Implementation. CAN/CSA-Z1003-13/BNQ 9700-803/2013.</a:t>
            </a:r>
          </a:p>
          <a:p>
            <a:pPr marL="0" indent="-457200">
              <a:buNone/>
            </a:pPr>
            <a:endParaRPr lang="en-US" dirty="0"/>
          </a:p>
          <a:p>
            <a:pPr marL="0" indent="-457200">
              <a:buNone/>
            </a:pPr>
            <a:r>
              <a:rPr lang="en-US" dirty="0"/>
              <a:t>Pang, M. (2013, October 28). Current issues in mental health in</a:t>
            </a:r>
          </a:p>
          <a:p>
            <a:pPr marL="0" indent="-457200">
              <a:buNone/>
            </a:pPr>
            <a:r>
              <a:rPr lang="en-US" dirty="0"/>
              <a:t>	Canada: Psychological health and safety in the workplace 	(In Brief), </a:t>
            </a:r>
            <a:r>
              <a:rPr lang="en-US" i="1" dirty="0"/>
              <a:t>Library of Parliament,</a:t>
            </a:r>
            <a:r>
              <a:rPr lang="en-US" dirty="0"/>
              <a:t> Publication No. 2013-78-E.</a:t>
            </a:r>
          </a:p>
          <a:p>
            <a:pPr marL="0" indent="-457200">
              <a:buNone/>
            </a:pPr>
            <a:endParaRPr lang="en-US" dirty="0"/>
          </a:p>
          <a:p>
            <a:pPr marL="0" indent="-457200">
              <a:buNone/>
            </a:pPr>
            <a:r>
              <a:rPr lang="en-US" dirty="0"/>
              <a:t>Sheikh, M.S., </a:t>
            </a:r>
            <a:r>
              <a:rPr lang="en-US" dirty="0" err="1"/>
              <a:t>Smail</a:t>
            </a:r>
            <a:r>
              <a:rPr lang="en-US" dirty="0"/>
              <a:t>-Crevier, R., &amp; Wang, J. (2018). A cross-	sectional study of the awareness and implementation of 	the National Standard of Canada for Psychological Health 	and Safety in the Workplace in Canadian employers. </a:t>
            </a:r>
            <a:r>
              <a:rPr lang="en-US" i="1" dirty="0"/>
              <a:t>The 	Canadian Journal of Psychiatry, 63</a:t>
            </a:r>
            <a:r>
              <a:rPr lang="en-US" i="0" dirty="0"/>
              <a:t>(12), 842-850.</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CA"/>
              <a:t>Healthy Professional Worker Partnership Initiative</a:t>
            </a:r>
            <a:endParaRPr lang="en-US" dirty="0"/>
          </a:p>
        </p:txBody>
      </p:sp>
    </p:spTree>
    <p:extLst>
      <p:ext uri="{BB962C8B-B14F-4D97-AF65-F5344CB8AC3E}">
        <p14:creationId xmlns:p14="http://schemas.microsoft.com/office/powerpoint/2010/main" val="357158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34CC-B73A-9B7F-D026-D8FFA229133E}"/>
              </a:ext>
            </a:extLst>
          </p:cNvPr>
          <p:cNvSpPr>
            <a:spLocks noGrp="1"/>
          </p:cNvSpPr>
          <p:nvPr>
            <p:ph type="title"/>
          </p:nvPr>
        </p:nvSpPr>
        <p:spPr/>
        <p:txBody>
          <a:bodyPr/>
          <a:lstStyle/>
          <a:p>
            <a:r>
              <a:rPr lang="en-US" dirty="0"/>
              <a:t>Co-authors</a:t>
            </a:r>
          </a:p>
        </p:txBody>
      </p:sp>
      <p:sp>
        <p:nvSpPr>
          <p:cNvPr id="3" name="Slide Number Placeholder 2">
            <a:extLst>
              <a:ext uri="{FF2B5EF4-FFF2-40B4-BE49-F238E27FC236}">
                <a16:creationId xmlns:a16="http://schemas.microsoft.com/office/drawing/2014/main" id="{577B349C-68C9-A575-01B1-5076607FD477}"/>
              </a:ext>
            </a:extLst>
          </p:cNvPr>
          <p:cNvSpPr>
            <a:spLocks noGrp="1"/>
          </p:cNvSpPr>
          <p:nvPr>
            <p:ph type="sldNum" sz="quarter" idx="12"/>
          </p:nvPr>
        </p:nvSpPr>
        <p:spPr/>
        <p:txBody>
          <a:bodyPr/>
          <a:lstStyle/>
          <a:p>
            <a:fld id="{03DC2DEF-D2FE-4B45-ABA4-9F153FD1C98A}" type="slidenum">
              <a:rPr lang="en-US" smtClean="0"/>
              <a:t>3</a:t>
            </a:fld>
            <a:endParaRPr lang="en-US" dirty="0"/>
          </a:p>
        </p:txBody>
      </p:sp>
      <p:sp>
        <p:nvSpPr>
          <p:cNvPr id="4" name="Picture Placeholder 3">
            <a:extLst>
              <a:ext uri="{FF2B5EF4-FFF2-40B4-BE49-F238E27FC236}">
                <a16:creationId xmlns:a16="http://schemas.microsoft.com/office/drawing/2014/main" id="{6A464FB0-C0A3-D5F6-7437-70B60468A83D}"/>
              </a:ext>
            </a:extLst>
          </p:cNvPr>
          <p:cNvSpPr>
            <a:spLocks noGrp="1"/>
          </p:cNvSpPr>
          <p:nvPr>
            <p:ph type="pic" sz="quarter" idx="13"/>
          </p:nvPr>
        </p:nvSpPr>
        <p:spPr/>
      </p:sp>
      <p:sp>
        <p:nvSpPr>
          <p:cNvPr id="5" name="Picture Placeholder 4">
            <a:extLst>
              <a:ext uri="{FF2B5EF4-FFF2-40B4-BE49-F238E27FC236}">
                <a16:creationId xmlns:a16="http://schemas.microsoft.com/office/drawing/2014/main" id="{3CCC27D4-11F9-53B8-32FD-62F0CB61CDBB}"/>
              </a:ext>
            </a:extLst>
          </p:cNvPr>
          <p:cNvSpPr>
            <a:spLocks noGrp="1"/>
          </p:cNvSpPr>
          <p:nvPr>
            <p:ph type="pic" sz="quarter" idx="21"/>
          </p:nvPr>
        </p:nvSpPr>
        <p:spPr/>
      </p:sp>
      <p:sp>
        <p:nvSpPr>
          <p:cNvPr id="6" name="Picture Placeholder 5">
            <a:extLst>
              <a:ext uri="{FF2B5EF4-FFF2-40B4-BE49-F238E27FC236}">
                <a16:creationId xmlns:a16="http://schemas.microsoft.com/office/drawing/2014/main" id="{2C55A073-EF36-79D0-DD76-E6462A7713E4}"/>
              </a:ext>
            </a:extLst>
          </p:cNvPr>
          <p:cNvSpPr>
            <a:spLocks noGrp="1"/>
          </p:cNvSpPr>
          <p:nvPr>
            <p:ph type="pic" sz="quarter" idx="22"/>
          </p:nvPr>
        </p:nvSpPr>
        <p:spPr/>
      </p:sp>
      <p:sp>
        <p:nvSpPr>
          <p:cNvPr id="7" name="Picture Placeholder 6">
            <a:extLst>
              <a:ext uri="{FF2B5EF4-FFF2-40B4-BE49-F238E27FC236}">
                <a16:creationId xmlns:a16="http://schemas.microsoft.com/office/drawing/2014/main" id="{9B916529-9F27-3DC9-9A73-024FA3D191E5}"/>
              </a:ext>
            </a:extLst>
          </p:cNvPr>
          <p:cNvSpPr>
            <a:spLocks noGrp="1"/>
          </p:cNvSpPr>
          <p:nvPr>
            <p:ph type="pic" sz="quarter" idx="23"/>
          </p:nvPr>
        </p:nvSpPr>
        <p:spPr/>
      </p:sp>
      <p:sp>
        <p:nvSpPr>
          <p:cNvPr id="8" name="Text Placeholder 7">
            <a:extLst>
              <a:ext uri="{FF2B5EF4-FFF2-40B4-BE49-F238E27FC236}">
                <a16:creationId xmlns:a16="http://schemas.microsoft.com/office/drawing/2014/main" id="{D92674A8-A280-0BDA-8921-9992BAD1C633}"/>
              </a:ext>
            </a:extLst>
          </p:cNvPr>
          <p:cNvSpPr>
            <a:spLocks noGrp="1"/>
          </p:cNvSpPr>
          <p:nvPr>
            <p:ph type="body" sz="quarter" idx="20"/>
          </p:nvPr>
        </p:nvSpPr>
        <p:spPr>
          <a:xfrm>
            <a:off x="1618834" y="4301384"/>
            <a:ext cx="2686613" cy="666781"/>
          </a:xfrm>
        </p:spPr>
        <p:txBody>
          <a:bodyPr/>
          <a:lstStyle/>
          <a:p>
            <a:r>
              <a:rPr lang="en-US" dirty="0"/>
              <a:t>Amanda J. Hancock</a:t>
            </a:r>
          </a:p>
          <a:p>
            <a:endParaRPr lang="en-US" dirty="0"/>
          </a:p>
        </p:txBody>
      </p:sp>
      <p:sp>
        <p:nvSpPr>
          <p:cNvPr id="9" name="Text Placeholder 8">
            <a:extLst>
              <a:ext uri="{FF2B5EF4-FFF2-40B4-BE49-F238E27FC236}">
                <a16:creationId xmlns:a16="http://schemas.microsoft.com/office/drawing/2014/main" id="{78CC5F9B-751E-BEAD-84C9-ED16A73EE798}"/>
              </a:ext>
            </a:extLst>
          </p:cNvPr>
          <p:cNvSpPr>
            <a:spLocks noGrp="1"/>
          </p:cNvSpPr>
          <p:nvPr>
            <p:ph type="body" sz="quarter" idx="24"/>
          </p:nvPr>
        </p:nvSpPr>
        <p:spPr>
          <a:xfrm>
            <a:off x="1219410" y="4976126"/>
            <a:ext cx="3535939" cy="666781"/>
          </a:xfrm>
        </p:spPr>
        <p:txBody>
          <a:bodyPr/>
          <a:lstStyle/>
          <a:p>
            <a:r>
              <a:rPr lang="en-US" dirty="0"/>
              <a:t>University of Regina</a:t>
            </a:r>
          </a:p>
          <a:p>
            <a:r>
              <a:rPr lang="en-US" dirty="0">
                <a:hlinkClick r:id="rId3"/>
              </a:rPr>
              <a:t>Amanda.Hancock@uregina.ca</a:t>
            </a:r>
            <a:r>
              <a:rPr lang="en-US" dirty="0"/>
              <a:t> </a:t>
            </a:r>
          </a:p>
          <a:p>
            <a:endParaRPr lang="en-US" dirty="0"/>
          </a:p>
        </p:txBody>
      </p:sp>
      <p:sp>
        <p:nvSpPr>
          <p:cNvPr id="10" name="Text Placeholder 9">
            <a:extLst>
              <a:ext uri="{FF2B5EF4-FFF2-40B4-BE49-F238E27FC236}">
                <a16:creationId xmlns:a16="http://schemas.microsoft.com/office/drawing/2014/main" id="{115893E2-9B9D-7E24-459B-DC4BCA8FC7ED}"/>
              </a:ext>
            </a:extLst>
          </p:cNvPr>
          <p:cNvSpPr>
            <a:spLocks noGrp="1"/>
          </p:cNvSpPr>
          <p:nvPr>
            <p:ph type="body" sz="quarter" idx="25"/>
          </p:nvPr>
        </p:nvSpPr>
        <p:spPr>
          <a:xfrm>
            <a:off x="4659405" y="4309345"/>
            <a:ext cx="2686613" cy="666781"/>
          </a:xfrm>
        </p:spPr>
        <p:txBody>
          <a:bodyPr/>
          <a:lstStyle/>
          <a:p>
            <a:r>
              <a:rPr lang="en-US" dirty="0"/>
              <a:t>Kara A. Arnold</a:t>
            </a:r>
          </a:p>
          <a:p>
            <a:endParaRPr lang="en-US" dirty="0"/>
          </a:p>
        </p:txBody>
      </p:sp>
      <p:sp>
        <p:nvSpPr>
          <p:cNvPr id="11" name="Text Placeholder 10">
            <a:extLst>
              <a:ext uri="{FF2B5EF4-FFF2-40B4-BE49-F238E27FC236}">
                <a16:creationId xmlns:a16="http://schemas.microsoft.com/office/drawing/2014/main" id="{450E652B-9EBD-6E80-D92C-91AE86C13D8B}"/>
              </a:ext>
            </a:extLst>
          </p:cNvPr>
          <p:cNvSpPr>
            <a:spLocks noGrp="1"/>
          </p:cNvSpPr>
          <p:nvPr>
            <p:ph type="body" sz="quarter" idx="26"/>
          </p:nvPr>
        </p:nvSpPr>
        <p:spPr>
          <a:xfrm>
            <a:off x="4917416" y="4976126"/>
            <a:ext cx="2686613" cy="666781"/>
          </a:xfrm>
        </p:spPr>
        <p:txBody>
          <a:bodyPr/>
          <a:lstStyle/>
          <a:p>
            <a:r>
              <a:rPr lang="en-US" dirty="0"/>
              <a:t>Memorial University</a:t>
            </a:r>
          </a:p>
          <a:p>
            <a:r>
              <a:rPr lang="en-US" dirty="0">
                <a:hlinkClick r:id="rId4"/>
              </a:rPr>
              <a:t>ArnoldK@mun.ca</a:t>
            </a:r>
            <a:endParaRPr lang="en-US" dirty="0"/>
          </a:p>
          <a:p>
            <a:endParaRPr lang="en-US" dirty="0"/>
          </a:p>
        </p:txBody>
      </p:sp>
      <p:sp>
        <p:nvSpPr>
          <p:cNvPr id="14" name="Text Placeholder 13">
            <a:extLst>
              <a:ext uri="{FF2B5EF4-FFF2-40B4-BE49-F238E27FC236}">
                <a16:creationId xmlns:a16="http://schemas.microsoft.com/office/drawing/2014/main" id="{F24F913F-9633-76D0-FD1F-87E8C1117E02}"/>
              </a:ext>
            </a:extLst>
          </p:cNvPr>
          <p:cNvSpPr>
            <a:spLocks noGrp="1"/>
          </p:cNvSpPr>
          <p:nvPr>
            <p:ph type="body" sz="quarter" idx="29"/>
          </p:nvPr>
        </p:nvSpPr>
        <p:spPr>
          <a:xfrm>
            <a:off x="7945003" y="4330483"/>
            <a:ext cx="2686613" cy="666781"/>
          </a:xfrm>
        </p:spPr>
        <p:txBody>
          <a:bodyPr/>
          <a:lstStyle/>
          <a:p>
            <a:r>
              <a:rPr lang="en-US" dirty="0"/>
              <a:t>Ivy L. </a:t>
            </a:r>
            <a:r>
              <a:rPr lang="en-US" dirty="0" err="1"/>
              <a:t>Bourgeault</a:t>
            </a:r>
            <a:endParaRPr lang="en-US" dirty="0"/>
          </a:p>
          <a:p>
            <a:endParaRPr lang="en-US" dirty="0"/>
          </a:p>
        </p:txBody>
      </p:sp>
      <p:sp>
        <p:nvSpPr>
          <p:cNvPr id="15" name="Text Placeholder 14">
            <a:extLst>
              <a:ext uri="{FF2B5EF4-FFF2-40B4-BE49-F238E27FC236}">
                <a16:creationId xmlns:a16="http://schemas.microsoft.com/office/drawing/2014/main" id="{C251DBD2-3FB6-1CBE-5AC7-D86B143456A4}"/>
              </a:ext>
            </a:extLst>
          </p:cNvPr>
          <p:cNvSpPr>
            <a:spLocks noGrp="1"/>
          </p:cNvSpPr>
          <p:nvPr>
            <p:ph type="body" sz="quarter" idx="30"/>
          </p:nvPr>
        </p:nvSpPr>
        <p:spPr>
          <a:xfrm>
            <a:off x="8285977" y="4968165"/>
            <a:ext cx="3122921" cy="666781"/>
          </a:xfrm>
        </p:spPr>
        <p:txBody>
          <a:bodyPr/>
          <a:lstStyle/>
          <a:p>
            <a:r>
              <a:rPr lang="en-US" dirty="0"/>
              <a:t>University of Ottawa</a:t>
            </a:r>
          </a:p>
          <a:p>
            <a:r>
              <a:rPr lang="en-US" dirty="0">
                <a:hlinkClick r:id="rId5"/>
              </a:rPr>
              <a:t>Ivy.bourgeault@uottawa.ca</a:t>
            </a:r>
            <a:r>
              <a:rPr lang="en-US" dirty="0"/>
              <a:t> </a:t>
            </a:r>
          </a:p>
          <a:p>
            <a:endParaRPr lang="en-US" dirty="0"/>
          </a:p>
        </p:txBody>
      </p:sp>
      <p:pic>
        <p:nvPicPr>
          <p:cNvPr id="16" name="Picture 15">
            <a:extLst>
              <a:ext uri="{FF2B5EF4-FFF2-40B4-BE49-F238E27FC236}">
                <a16:creationId xmlns:a16="http://schemas.microsoft.com/office/drawing/2014/main" id="{09DC63B0-393C-C4EC-1723-18E36FE5297D}"/>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t="4830"/>
          <a:stretch/>
        </p:blipFill>
        <p:spPr>
          <a:xfrm>
            <a:off x="1866758" y="1995110"/>
            <a:ext cx="2308142" cy="2156738"/>
          </a:xfrm>
          <a:prstGeom prst="rect">
            <a:avLst/>
          </a:prstGeom>
        </p:spPr>
      </p:pic>
      <p:pic>
        <p:nvPicPr>
          <p:cNvPr id="17" name="Picture 16" descr="A person smiling at camera&#10;&#10;Description automatically generated">
            <a:extLst>
              <a:ext uri="{FF2B5EF4-FFF2-40B4-BE49-F238E27FC236}">
                <a16:creationId xmlns:a16="http://schemas.microsoft.com/office/drawing/2014/main" id="{19AA1B7F-05E1-9912-F01D-16F22E14D526}"/>
              </a:ext>
            </a:extLst>
          </p:cNvPr>
          <p:cNvPicPr>
            <a:picLocks noChangeAspect="1"/>
          </p:cNvPicPr>
          <p:nvPr/>
        </p:nvPicPr>
        <p:blipFill rotWithShape="1">
          <a:blip r:embed="rId8">
            <a:grayscl/>
          </a:blip>
          <a:srcRect l="9471" b="3363"/>
          <a:stretch/>
        </p:blipFill>
        <p:spPr>
          <a:xfrm>
            <a:off x="4755350" y="2017366"/>
            <a:ext cx="2494721" cy="2169037"/>
          </a:xfrm>
          <a:prstGeom prst="rect">
            <a:avLst/>
          </a:prstGeom>
        </p:spPr>
      </p:pic>
      <p:pic>
        <p:nvPicPr>
          <p:cNvPr id="18" name="Picture 17" descr="A person wearing glasses and a black jacket&#10;&#10;Description automatically generated">
            <a:extLst>
              <a:ext uri="{FF2B5EF4-FFF2-40B4-BE49-F238E27FC236}">
                <a16:creationId xmlns:a16="http://schemas.microsoft.com/office/drawing/2014/main" id="{823B4720-07A5-1AA7-B33D-3535394638E5}"/>
              </a:ext>
            </a:extLst>
          </p:cNvPr>
          <p:cNvPicPr>
            <a:picLocks noChangeAspect="1"/>
          </p:cNvPicPr>
          <p:nvPr/>
        </p:nvPicPr>
        <p:blipFill rotWithShape="1">
          <a:blip r:embed="rId9">
            <a:grayscl/>
          </a:blip>
          <a:srcRect/>
          <a:stretch/>
        </p:blipFill>
        <p:spPr>
          <a:xfrm>
            <a:off x="7830521" y="2028588"/>
            <a:ext cx="2494721" cy="2078995"/>
          </a:xfrm>
          <a:prstGeom prst="rect">
            <a:avLst/>
          </a:prstGeom>
        </p:spPr>
      </p:pic>
    </p:spTree>
    <p:extLst>
      <p:ext uri="{BB962C8B-B14F-4D97-AF65-F5344CB8AC3E}">
        <p14:creationId xmlns:p14="http://schemas.microsoft.com/office/powerpoint/2010/main" val="39187614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A238-F3DC-B286-85D5-A8DD226177EA}"/>
              </a:ext>
            </a:extLst>
          </p:cNvPr>
          <p:cNvSpPr>
            <a:spLocks noGrp="1"/>
          </p:cNvSpPr>
          <p:nvPr>
            <p:ph type="title"/>
          </p:nvPr>
        </p:nvSpPr>
        <p:spPr/>
        <p:txBody>
          <a:bodyPr/>
          <a:lstStyle/>
          <a:p>
            <a:pPr algn="ctr"/>
            <a:r>
              <a:rPr lang="en-US" dirty="0"/>
              <a:t>What is ‘The Standard’?</a:t>
            </a:r>
          </a:p>
        </p:txBody>
      </p:sp>
      <p:sp>
        <p:nvSpPr>
          <p:cNvPr id="3" name="Content Placeholder 2">
            <a:extLst>
              <a:ext uri="{FF2B5EF4-FFF2-40B4-BE49-F238E27FC236}">
                <a16:creationId xmlns:a16="http://schemas.microsoft.com/office/drawing/2014/main" id="{68ECD4ED-1340-34ED-1920-94132F832850}"/>
              </a:ext>
            </a:extLst>
          </p:cNvPr>
          <p:cNvSpPr>
            <a:spLocks noGrp="1"/>
          </p:cNvSpPr>
          <p:nvPr>
            <p:ph idx="1"/>
          </p:nvPr>
        </p:nvSpPr>
        <p:spPr/>
        <p:txBody>
          <a:bodyPr anchor="ctr"/>
          <a:lstStyle/>
          <a:p>
            <a:pPr marL="0" indent="0">
              <a:buNone/>
            </a:pPr>
            <a:r>
              <a:rPr lang="en-US" b="1" i="1" dirty="0"/>
              <a:t>The National Standard of Canada for Psychological Health and Safety in the Workplace</a:t>
            </a:r>
          </a:p>
          <a:p>
            <a:pPr marL="0" indent="0">
              <a:buNone/>
            </a:pPr>
            <a:endParaRPr lang="en-US" b="1" i="1" dirty="0"/>
          </a:p>
          <a:p>
            <a:r>
              <a:rPr lang="en-US" dirty="0"/>
              <a:t>A best practice document that offers guidance to employers and unions on how to identify, assess, eliminate, and control psychological hazards, and how to foster and promote psychological health and safety in the workplace </a:t>
            </a:r>
            <a:r>
              <a:rPr lang="en-US" sz="2800" dirty="0"/>
              <a:t>(Pang, 2013).</a:t>
            </a:r>
            <a:endParaRPr lang="en-US" sz="3200" dirty="0"/>
          </a:p>
          <a:p>
            <a:pPr>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6A400CAC-6EF7-0DA0-EEEE-965B1A68C768}"/>
              </a:ext>
            </a:extLst>
          </p:cNvPr>
          <p:cNvSpPr>
            <a:spLocks noGrp="1"/>
          </p:cNvSpPr>
          <p:nvPr>
            <p:ph type="sldNum" sz="quarter" idx="12"/>
          </p:nvPr>
        </p:nvSpPr>
        <p:spPr/>
        <p:txBody>
          <a:bodyPr/>
          <a:lstStyle/>
          <a:p>
            <a:fld id="{03DC2DEF-D2FE-4B45-ABA4-9F153FD1C98A}" type="slidenum">
              <a:rPr lang="en-US" smtClean="0"/>
              <a:pPr/>
              <a:t>4</a:t>
            </a:fld>
            <a:endParaRPr lang="en-US" dirty="0"/>
          </a:p>
        </p:txBody>
      </p:sp>
      <p:sp>
        <p:nvSpPr>
          <p:cNvPr id="5" name="Footer Placeholder 4">
            <a:extLst>
              <a:ext uri="{FF2B5EF4-FFF2-40B4-BE49-F238E27FC236}">
                <a16:creationId xmlns:a16="http://schemas.microsoft.com/office/drawing/2014/main" id="{01E24592-9EEE-5CD4-6801-34A928AC8BA7}"/>
              </a:ext>
            </a:extLst>
          </p:cNvPr>
          <p:cNvSpPr>
            <a:spLocks noGrp="1"/>
          </p:cNvSpPr>
          <p:nvPr>
            <p:ph type="ftr" sz="quarter" idx="11"/>
          </p:nvPr>
        </p:nvSpPr>
        <p:spPr/>
        <p:txBody>
          <a:bodyPr/>
          <a:lstStyle/>
          <a:p>
            <a:r>
              <a:rPr lang="en-CA"/>
              <a:t>www.HealthyProfWork.com 		   hpw@uottawa.ca    		  @ProfHealthy</a:t>
            </a:r>
            <a:endParaRPr lang="en-CA" dirty="0"/>
          </a:p>
        </p:txBody>
      </p:sp>
    </p:spTree>
    <p:extLst>
      <p:ext uri="{BB962C8B-B14F-4D97-AF65-F5344CB8AC3E}">
        <p14:creationId xmlns:p14="http://schemas.microsoft.com/office/powerpoint/2010/main" val="14450324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6980-129B-B3CF-DCB7-DF0719138747}"/>
              </a:ext>
            </a:extLst>
          </p:cNvPr>
          <p:cNvSpPr>
            <a:spLocks noGrp="1"/>
          </p:cNvSpPr>
          <p:nvPr>
            <p:ph type="ctrTitle"/>
          </p:nvPr>
        </p:nvSpPr>
        <p:spPr/>
        <p:txBody>
          <a:bodyPr>
            <a:normAutofit fontScale="90000"/>
          </a:bodyPr>
          <a:lstStyle/>
          <a:p>
            <a:r>
              <a:rPr lang="en-US" dirty="0"/>
              <a:t>Psychologically healthy and safe workplace</a:t>
            </a:r>
          </a:p>
        </p:txBody>
      </p:sp>
      <p:sp>
        <p:nvSpPr>
          <p:cNvPr id="3" name="Text Placeholder 2">
            <a:extLst>
              <a:ext uri="{FF2B5EF4-FFF2-40B4-BE49-F238E27FC236}">
                <a16:creationId xmlns:a16="http://schemas.microsoft.com/office/drawing/2014/main" id="{860C0B14-1C99-9D1F-C441-ED0576D3AD17}"/>
              </a:ext>
            </a:extLst>
          </p:cNvPr>
          <p:cNvSpPr>
            <a:spLocks noGrp="1"/>
          </p:cNvSpPr>
          <p:nvPr>
            <p:ph type="body" sz="quarter" idx="12"/>
          </p:nvPr>
        </p:nvSpPr>
        <p:spPr>
          <a:xfrm>
            <a:off x="5736716" y="1248509"/>
            <a:ext cx="6333364" cy="4901467"/>
          </a:xfrm>
        </p:spPr>
        <p:txBody>
          <a:bodyPr>
            <a:normAutofit lnSpcReduction="10000"/>
          </a:bodyPr>
          <a:lstStyle/>
          <a:p>
            <a:r>
              <a:rPr lang="en-US" sz="3500" dirty="0"/>
              <a:t>A workplace that: </a:t>
            </a:r>
          </a:p>
          <a:p>
            <a:pPr marL="0" indent="0">
              <a:buNone/>
            </a:pPr>
            <a:r>
              <a:rPr lang="en-US" dirty="0"/>
              <a:t>	…“</a:t>
            </a:r>
            <a:r>
              <a:rPr lang="en-US" sz="3600" i="1" dirty="0"/>
              <a:t>actively works to 	prevent harm to 	worker psychological 	health, including in 	negligent, reckless, 	or 	intentional ways, and 	promotes 	psychological well-	being.” </a:t>
            </a:r>
            <a:r>
              <a:rPr lang="en-US" sz="3000" i="1" dirty="0"/>
              <a:t>(Pang, 2013, p. 4)</a:t>
            </a:r>
            <a:endParaRPr lang="en-US" sz="3600" i="1" dirty="0"/>
          </a:p>
          <a:p>
            <a:endParaRPr lang="en-US" dirty="0"/>
          </a:p>
        </p:txBody>
      </p:sp>
      <p:sp>
        <p:nvSpPr>
          <p:cNvPr id="4" name="Slide Number Placeholder 3">
            <a:extLst>
              <a:ext uri="{FF2B5EF4-FFF2-40B4-BE49-F238E27FC236}">
                <a16:creationId xmlns:a16="http://schemas.microsoft.com/office/drawing/2014/main" id="{99972E03-0AC4-043B-A8B6-04472A695E29}"/>
              </a:ext>
            </a:extLst>
          </p:cNvPr>
          <p:cNvSpPr>
            <a:spLocks noGrp="1"/>
          </p:cNvSpPr>
          <p:nvPr>
            <p:ph type="sldNum" sz="quarter" idx="13"/>
          </p:nvPr>
        </p:nvSpPr>
        <p:spPr/>
        <p:txBody>
          <a:bodyPr/>
          <a:lstStyle/>
          <a:p>
            <a:fld id="{03DC2DEF-D2FE-4B45-ABA4-9F153FD1C98A}" type="slidenum">
              <a:rPr lang="en-US" smtClean="0"/>
              <a:t>5</a:t>
            </a:fld>
            <a:endParaRPr lang="en-US" dirty="0"/>
          </a:p>
        </p:txBody>
      </p:sp>
    </p:spTree>
    <p:extLst>
      <p:ext uri="{BB962C8B-B14F-4D97-AF65-F5344CB8AC3E}">
        <p14:creationId xmlns:p14="http://schemas.microsoft.com/office/powerpoint/2010/main" val="28485198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099A-4556-2E7F-36CC-C66F586112CE}"/>
              </a:ext>
            </a:extLst>
          </p:cNvPr>
          <p:cNvSpPr>
            <a:spLocks noGrp="1"/>
          </p:cNvSpPr>
          <p:nvPr>
            <p:ph type="title"/>
          </p:nvPr>
        </p:nvSpPr>
        <p:spPr/>
        <p:txBody>
          <a:bodyPr/>
          <a:lstStyle/>
          <a:p>
            <a:r>
              <a:rPr lang="en-US" dirty="0"/>
              <a:t>What is ‘The Standard’?</a:t>
            </a:r>
          </a:p>
        </p:txBody>
      </p:sp>
      <p:sp>
        <p:nvSpPr>
          <p:cNvPr id="3" name="Content Placeholder 2">
            <a:extLst>
              <a:ext uri="{FF2B5EF4-FFF2-40B4-BE49-F238E27FC236}">
                <a16:creationId xmlns:a16="http://schemas.microsoft.com/office/drawing/2014/main" id="{225A2284-D142-11F8-9FED-482E3DB0DD93}"/>
              </a:ext>
            </a:extLst>
          </p:cNvPr>
          <p:cNvSpPr>
            <a:spLocks noGrp="1"/>
          </p:cNvSpPr>
          <p:nvPr>
            <p:ph idx="1"/>
          </p:nvPr>
        </p:nvSpPr>
        <p:spPr/>
        <p:txBody>
          <a:bodyPr anchor="ctr">
            <a:normAutofit/>
          </a:bodyPr>
          <a:lstStyle/>
          <a:p>
            <a:pPr lvl="1">
              <a:lnSpc>
                <a:spcPct val="100000"/>
              </a:lnSpc>
            </a:pPr>
            <a:r>
              <a:rPr lang="en-US" dirty="0">
                <a:solidFill>
                  <a:srgbClr val="484748"/>
                </a:solidFill>
              </a:rPr>
              <a:t>Commissioned by the Mental Health Commission of Canada.</a:t>
            </a:r>
          </a:p>
          <a:p>
            <a:pPr lvl="1">
              <a:lnSpc>
                <a:spcPct val="100000"/>
              </a:lnSpc>
            </a:pPr>
            <a:endParaRPr lang="en-US" dirty="0">
              <a:solidFill>
                <a:srgbClr val="484748"/>
              </a:solidFill>
            </a:endParaRPr>
          </a:p>
          <a:p>
            <a:pPr lvl="1">
              <a:lnSpc>
                <a:spcPct val="100000"/>
              </a:lnSpc>
            </a:pPr>
            <a:r>
              <a:rPr lang="en-US" dirty="0">
                <a:solidFill>
                  <a:srgbClr val="484748"/>
                </a:solidFill>
              </a:rPr>
              <a:t>Funded by Canadian government, Great West Life, and Bell Canada.</a:t>
            </a:r>
          </a:p>
          <a:p>
            <a:pPr lvl="1">
              <a:lnSpc>
                <a:spcPct val="100000"/>
              </a:lnSpc>
            </a:pPr>
            <a:endParaRPr lang="en-US" dirty="0">
              <a:solidFill>
                <a:srgbClr val="484748"/>
              </a:solidFill>
            </a:endParaRPr>
          </a:p>
          <a:p>
            <a:pPr lvl="1">
              <a:lnSpc>
                <a:spcPct val="100000"/>
              </a:lnSpc>
            </a:pPr>
            <a:r>
              <a:rPr lang="en-US" dirty="0">
                <a:solidFill>
                  <a:srgbClr val="484748"/>
                </a:solidFill>
              </a:rPr>
              <a:t>Developed by the CSA and BNQ.</a:t>
            </a:r>
          </a:p>
          <a:p>
            <a:pPr lvl="1">
              <a:lnSpc>
                <a:spcPct val="100000"/>
              </a:lnSpc>
            </a:pPr>
            <a:endParaRPr lang="en-US" dirty="0">
              <a:solidFill>
                <a:srgbClr val="484748"/>
              </a:solidFill>
            </a:endParaRPr>
          </a:p>
          <a:p>
            <a:pPr lvl="1">
              <a:lnSpc>
                <a:spcPct val="100000"/>
              </a:lnSpc>
            </a:pPr>
            <a:r>
              <a:rPr lang="en-US" dirty="0">
                <a:solidFill>
                  <a:srgbClr val="484748"/>
                </a:solidFill>
              </a:rPr>
              <a:t>Released in 2013 (75 pages, 14 sections) and reaffirmed in 2018.</a:t>
            </a:r>
          </a:p>
          <a:p>
            <a:pPr marL="457200" lvl="1" indent="0">
              <a:lnSpc>
                <a:spcPct val="100000"/>
              </a:lnSpc>
              <a:buNone/>
            </a:pPr>
            <a:endParaRPr lang="en-US" dirty="0">
              <a:solidFill>
                <a:srgbClr val="484748"/>
              </a:solidFill>
            </a:endParaRPr>
          </a:p>
          <a:p>
            <a:pPr marL="457200" lvl="1" indent="0">
              <a:lnSpc>
                <a:spcPct val="100000"/>
              </a:lnSpc>
              <a:buNone/>
            </a:pPr>
            <a:r>
              <a:rPr lang="en-US" dirty="0">
                <a:solidFill>
                  <a:srgbClr val="484748"/>
                </a:solidFill>
              </a:rPr>
              <a:t>	(BNA/CSQ Group MHCC, 2013)</a:t>
            </a:r>
          </a:p>
          <a:p>
            <a:endParaRPr lang="en-US" dirty="0"/>
          </a:p>
        </p:txBody>
      </p:sp>
      <p:sp>
        <p:nvSpPr>
          <p:cNvPr id="4" name="Slide Number Placeholder 3">
            <a:extLst>
              <a:ext uri="{FF2B5EF4-FFF2-40B4-BE49-F238E27FC236}">
                <a16:creationId xmlns:a16="http://schemas.microsoft.com/office/drawing/2014/main" id="{FDABAAED-0CEC-4813-7B62-C42DB68BB66F}"/>
              </a:ext>
            </a:extLst>
          </p:cNvPr>
          <p:cNvSpPr>
            <a:spLocks noGrp="1"/>
          </p:cNvSpPr>
          <p:nvPr>
            <p:ph type="sldNum" sz="quarter" idx="12"/>
          </p:nvPr>
        </p:nvSpPr>
        <p:spPr/>
        <p:txBody>
          <a:bodyPr/>
          <a:lstStyle/>
          <a:p>
            <a:fld id="{03DC2DEF-D2FE-4B45-ABA4-9F153FD1C98A}" type="slidenum">
              <a:rPr lang="en-US" smtClean="0"/>
              <a:t>6</a:t>
            </a:fld>
            <a:endParaRPr lang="en-US" dirty="0"/>
          </a:p>
        </p:txBody>
      </p:sp>
      <p:pic>
        <p:nvPicPr>
          <p:cNvPr id="6" name="Content Placeholder 8" descr="A poster for a health and safety workplace&#10;&#10;Description automatically generated">
            <a:extLst>
              <a:ext uri="{FF2B5EF4-FFF2-40B4-BE49-F238E27FC236}">
                <a16:creationId xmlns:a16="http://schemas.microsoft.com/office/drawing/2014/main" id="{B2EECBA9-7D6E-C145-139D-69786F127506}"/>
              </a:ext>
            </a:extLst>
          </p:cNvPr>
          <p:cNvPicPr>
            <a:picLocks noGrp="1" noChangeAspect="1"/>
          </p:cNvPicPr>
          <p:nvPr>
            <p:ph type="pic" sz="quarter" idx="13"/>
          </p:nvPr>
        </p:nvPicPr>
        <p:blipFill rotWithShape="1">
          <a:blip r:embed="rId2"/>
          <a:srcRect t="10564" b="17157"/>
          <a:stretch/>
        </p:blipFill>
        <p:spPr>
          <a:xfrm>
            <a:off x="6439436" y="1244039"/>
            <a:ext cx="5621338" cy="5216037"/>
          </a:xfrm>
        </p:spPr>
      </p:pic>
    </p:spTree>
    <p:extLst>
      <p:ext uri="{BB962C8B-B14F-4D97-AF65-F5344CB8AC3E}">
        <p14:creationId xmlns:p14="http://schemas.microsoft.com/office/powerpoint/2010/main" val="39635648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494C0-ABDD-4C4D-8C46-49B8F20CC7E9}"/>
              </a:ext>
            </a:extLst>
          </p:cNvPr>
          <p:cNvSpPr>
            <a:spLocks noGrp="1"/>
          </p:cNvSpPr>
          <p:nvPr>
            <p:ph type="title"/>
          </p:nvPr>
        </p:nvSpPr>
        <p:spPr>
          <a:xfrm>
            <a:off x="876300" y="4662241"/>
            <a:ext cx="10439400" cy="1175444"/>
          </a:xfrm>
        </p:spPr>
        <p:txBody>
          <a:bodyPr>
            <a:normAutofit/>
          </a:bodyPr>
          <a:lstStyle/>
          <a:p>
            <a:r>
              <a:rPr lang="en-US" sz="5300" dirty="0">
                <a:solidFill>
                  <a:schemeClr val="tx1"/>
                </a:solidFill>
              </a:rPr>
              <a:t>The Standard</a:t>
            </a:r>
            <a:endParaRPr lang="en-US" dirty="0">
              <a:solidFill>
                <a:schemeClr val="tx1"/>
              </a:solidFill>
            </a:endParaRPr>
          </a:p>
        </p:txBody>
      </p:sp>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a:lstStyle/>
          <a:p>
            <a:pPr algn="ctr"/>
            <a:fld id="{03DC2DEF-D2FE-4B45-ABA4-9F153FD1C98A}" type="slidenum">
              <a:rPr lang="en-US" smtClean="0"/>
              <a:pPr algn="ctr"/>
              <a:t>7</a:t>
            </a:fld>
            <a:endParaRPr lang="en-US" dirty="0"/>
          </a:p>
        </p:txBody>
      </p:sp>
      <p:grpSp>
        <p:nvGrpSpPr>
          <p:cNvPr id="19" name="Group 18">
            <a:extLst>
              <a:ext uri="{FF2B5EF4-FFF2-40B4-BE49-F238E27FC236}">
                <a16:creationId xmlns:a16="http://schemas.microsoft.com/office/drawing/2014/main" id="{5A173CE7-3662-4470-9049-12E9A1D9F8A0}"/>
              </a:ext>
            </a:extLst>
          </p:cNvPr>
          <p:cNvGrpSpPr/>
          <p:nvPr/>
        </p:nvGrpSpPr>
        <p:grpSpPr>
          <a:xfrm>
            <a:off x="341607" y="278675"/>
            <a:ext cx="11508787" cy="3647983"/>
            <a:chOff x="383177" y="278675"/>
            <a:chExt cx="11508787" cy="3647983"/>
          </a:xfrm>
        </p:grpSpPr>
        <p:sp>
          <p:nvSpPr>
            <p:cNvPr id="18" name="Rectangle 17">
              <a:extLst>
                <a:ext uri="{FF2B5EF4-FFF2-40B4-BE49-F238E27FC236}">
                  <a16:creationId xmlns:a16="http://schemas.microsoft.com/office/drawing/2014/main" id="{CBCBA326-EC08-4DD0-8ED8-65E89F8EBF77}"/>
                </a:ext>
              </a:extLst>
            </p:cNvPr>
            <p:cNvSpPr/>
            <p:nvPr/>
          </p:nvSpPr>
          <p:spPr>
            <a:xfrm>
              <a:off x="383177" y="278675"/>
              <a:ext cx="11508787" cy="36479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3" name="Group 12">
              <a:extLst>
                <a:ext uri="{FF2B5EF4-FFF2-40B4-BE49-F238E27FC236}">
                  <a16:creationId xmlns:a16="http://schemas.microsoft.com/office/drawing/2014/main" id="{7C619EF1-1601-410F-A801-1C5154D0E471}"/>
                </a:ext>
              </a:extLst>
            </p:cNvPr>
            <p:cNvGrpSpPr/>
            <p:nvPr/>
          </p:nvGrpSpPr>
          <p:grpSpPr>
            <a:xfrm>
              <a:off x="1332344" y="673916"/>
              <a:ext cx="9610453" cy="2857500"/>
              <a:chOff x="1158376" y="2364263"/>
              <a:chExt cx="9610453" cy="2857500"/>
            </a:xfrm>
          </p:grpSpPr>
          <p:pic>
            <p:nvPicPr>
              <p:cNvPr id="4" name="Picture 3" descr="Icon&#10;&#10;Description automatically generated">
                <a:extLst>
                  <a:ext uri="{FF2B5EF4-FFF2-40B4-BE49-F238E27FC236}">
                    <a16:creationId xmlns:a16="http://schemas.microsoft.com/office/drawing/2014/main" id="{14F2B5C8-1B87-4124-8601-2BC375D8D15C}"/>
                  </a:ext>
                </a:extLst>
              </p:cNvPr>
              <p:cNvPicPr>
                <a:picLocks noChangeAspect="1"/>
              </p:cNvPicPr>
              <p:nvPr/>
            </p:nvPicPr>
            <p:blipFill>
              <a:blip r:embed="rId3"/>
              <a:stretch>
                <a:fillRect/>
              </a:stretch>
            </p:blipFill>
            <p:spPr>
              <a:xfrm>
                <a:off x="8111354" y="2464276"/>
                <a:ext cx="2657475" cy="2657475"/>
              </a:xfrm>
              <a:prstGeom prst="rect">
                <a:avLst/>
              </a:prstGeom>
            </p:spPr>
          </p:pic>
          <p:pic>
            <p:nvPicPr>
              <p:cNvPr id="7" name="Picture 6" descr="Icon&#10;&#10;Description automatically generated">
                <a:extLst>
                  <a:ext uri="{FF2B5EF4-FFF2-40B4-BE49-F238E27FC236}">
                    <a16:creationId xmlns:a16="http://schemas.microsoft.com/office/drawing/2014/main" id="{98E62292-9805-4577-A575-3BE430B15DF4}"/>
                  </a:ext>
                </a:extLst>
              </p:cNvPr>
              <p:cNvPicPr>
                <a:picLocks noChangeAspect="1"/>
              </p:cNvPicPr>
              <p:nvPr/>
            </p:nvPicPr>
            <p:blipFill>
              <a:blip r:embed="rId4"/>
              <a:stretch>
                <a:fillRect/>
              </a:stretch>
            </p:blipFill>
            <p:spPr>
              <a:xfrm>
                <a:off x="4634865" y="2364263"/>
                <a:ext cx="2857500" cy="2857500"/>
              </a:xfrm>
              <a:prstGeom prst="rect">
                <a:avLst/>
              </a:prstGeom>
            </p:spPr>
          </p:pic>
          <p:pic>
            <p:nvPicPr>
              <p:cNvPr id="10" name="Picture 9" descr="Icon&#10;&#10;Description automatically generated">
                <a:extLst>
                  <a:ext uri="{FF2B5EF4-FFF2-40B4-BE49-F238E27FC236}">
                    <a16:creationId xmlns:a16="http://schemas.microsoft.com/office/drawing/2014/main" id="{E14E08C9-D5BF-4422-BA59-38941F9CCBF3}"/>
                  </a:ext>
                </a:extLst>
              </p:cNvPr>
              <p:cNvPicPr>
                <a:picLocks noChangeAspect="1"/>
              </p:cNvPicPr>
              <p:nvPr/>
            </p:nvPicPr>
            <p:blipFill>
              <a:blip r:embed="rId5"/>
              <a:stretch>
                <a:fillRect/>
              </a:stretch>
            </p:blipFill>
            <p:spPr>
              <a:xfrm>
                <a:off x="1158376" y="2364263"/>
                <a:ext cx="2857500" cy="2857500"/>
              </a:xfrm>
              <a:prstGeom prst="rect">
                <a:avLst/>
              </a:prstGeom>
            </p:spPr>
          </p:pic>
        </p:grpSp>
      </p:grpSp>
      <p:sp>
        <p:nvSpPr>
          <p:cNvPr id="2" name="Text Placeholder 7">
            <a:extLst>
              <a:ext uri="{FF2B5EF4-FFF2-40B4-BE49-F238E27FC236}">
                <a16:creationId xmlns:a16="http://schemas.microsoft.com/office/drawing/2014/main" id="{F25E63BD-E4A1-B2B9-E28C-16CD2AB3C738}"/>
              </a:ext>
            </a:extLst>
          </p:cNvPr>
          <p:cNvSpPr txBox="1">
            <a:spLocks/>
          </p:cNvSpPr>
          <p:nvPr/>
        </p:nvSpPr>
        <p:spPr>
          <a:xfrm>
            <a:off x="1693107" y="3259876"/>
            <a:ext cx="2052834" cy="6667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Voluntary</a:t>
            </a:r>
          </a:p>
          <a:p>
            <a:endParaRPr lang="en-US" dirty="0"/>
          </a:p>
        </p:txBody>
      </p:sp>
      <p:sp>
        <p:nvSpPr>
          <p:cNvPr id="6" name="Text Placeholder 7">
            <a:extLst>
              <a:ext uri="{FF2B5EF4-FFF2-40B4-BE49-F238E27FC236}">
                <a16:creationId xmlns:a16="http://schemas.microsoft.com/office/drawing/2014/main" id="{06F75DD1-D0B9-4F3F-C910-D5FB33B343E9}"/>
              </a:ext>
            </a:extLst>
          </p:cNvPr>
          <p:cNvSpPr txBox="1">
            <a:spLocks/>
          </p:cNvSpPr>
          <p:nvPr/>
        </p:nvSpPr>
        <p:spPr>
          <a:xfrm>
            <a:off x="5244800" y="3232426"/>
            <a:ext cx="2052834" cy="6667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Effective</a:t>
            </a:r>
          </a:p>
          <a:p>
            <a:endParaRPr lang="en-US" dirty="0"/>
          </a:p>
        </p:txBody>
      </p:sp>
      <p:sp>
        <p:nvSpPr>
          <p:cNvPr id="8" name="Text Placeholder 7">
            <a:extLst>
              <a:ext uri="{FF2B5EF4-FFF2-40B4-BE49-F238E27FC236}">
                <a16:creationId xmlns:a16="http://schemas.microsoft.com/office/drawing/2014/main" id="{AABA8944-604F-9286-873B-06A28A30931D}"/>
              </a:ext>
            </a:extLst>
          </p:cNvPr>
          <p:cNvSpPr txBox="1">
            <a:spLocks/>
          </p:cNvSpPr>
          <p:nvPr/>
        </p:nvSpPr>
        <p:spPr>
          <a:xfrm>
            <a:off x="8721289" y="3198025"/>
            <a:ext cx="2052834" cy="6667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First</a:t>
            </a:r>
          </a:p>
          <a:p>
            <a:endParaRPr lang="en-US" dirty="0"/>
          </a:p>
        </p:txBody>
      </p:sp>
    </p:spTree>
    <p:extLst>
      <p:ext uri="{BB962C8B-B14F-4D97-AF65-F5344CB8AC3E}">
        <p14:creationId xmlns:p14="http://schemas.microsoft.com/office/powerpoint/2010/main" val="23230285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5170E5A-57A3-43CB-91A1-1B7E8DFF2607}"/>
              </a:ext>
            </a:extLst>
          </p:cNvPr>
          <p:cNvSpPr>
            <a:spLocks noGrp="1"/>
          </p:cNvSpPr>
          <p:nvPr>
            <p:ph type="title"/>
          </p:nvPr>
        </p:nvSpPr>
        <p:spPr>
          <a:xfrm>
            <a:off x="338424" y="218832"/>
            <a:ext cx="10885997" cy="758824"/>
          </a:xfrm>
        </p:spPr>
        <p:txBody>
          <a:bodyPr/>
          <a:lstStyle/>
          <a:p>
            <a:pPr algn="ctr"/>
            <a:r>
              <a:rPr lang="en-US" dirty="0"/>
              <a:t>Research Objectives</a:t>
            </a:r>
            <a:endParaRPr lang="en-CA" dirty="0"/>
          </a:p>
        </p:txBody>
      </p:sp>
      <p:sp>
        <p:nvSpPr>
          <p:cNvPr id="4" name="Slide Number Placeholder 3">
            <a:extLst>
              <a:ext uri="{FF2B5EF4-FFF2-40B4-BE49-F238E27FC236}">
                <a16:creationId xmlns:a16="http://schemas.microsoft.com/office/drawing/2014/main" id="{3A2C11E5-EB02-4127-A353-CEA067A39EA8}"/>
              </a:ext>
            </a:extLst>
          </p:cNvPr>
          <p:cNvSpPr>
            <a:spLocks noGrp="1"/>
          </p:cNvSpPr>
          <p:nvPr>
            <p:ph type="sldNum" sz="quarter" idx="10"/>
          </p:nvPr>
        </p:nvSpPr>
        <p:spPr/>
        <p:txBody>
          <a:bodyPr/>
          <a:lstStyle/>
          <a:p>
            <a:pPr algn="ctr"/>
            <a:fld id="{03DC2DEF-D2FE-4B45-ABA4-9F153FD1C98A}" type="slidenum">
              <a:rPr lang="en-US" smtClean="0"/>
              <a:pPr algn="ctr"/>
              <a:t>8</a:t>
            </a:fld>
            <a:endParaRPr lang="en-US" dirty="0"/>
          </a:p>
        </p:txBody>
      </p:sp>
      <p:grpSp>
        <p:nvGrpSpPr>
          <p:cNvPr id="14" name="Group 13">
            <a:extLst>
              <a:ext uri="{FF2B5EF4-FFF2-40B4-BE49-F238E27FC236}">
                <a16:creationId xmlns:a16="http://schemas.microsoft.com/office/drawing/2014/main" id="{663F18FE-9DF5-430D-88CA-DAF19B261AD2}"/>
              </a:ext>
            </a:extLst>
          </p:cNvPr>
          <p:cNvGrpSpPr/>
          <p:nvPr/>
        </p:nvGrpSpPr>
        <p:grpSpPr>
          <a:xfrm>
            <a:off x="1768825" y="2355837"/>
            <a:ext cx="8675165" cy="2666082"/>
            <a:chOff x="375500" y="1294925"/>
            <a:chExt cx="8840816" cy="2643991"/>
          </a:xfrm>
        </p:grpSpPr>
        <p:grpSp>
          <p:nvGrpSpPr>
            <p:cNvPr id="28" name="Group 27">
              <a:extLst>
                <a:ext uri="{FF2B5EF4-FFF2-40B4-BE49-F238E27FC236}">
                  <a16:creationId xmlns:a16="http://schemas.microsoft.com/office/drawing/2014/main" id="{B02CC061-D984-4F38-BFD9-77DD73EB2EAB}"/>
                </a:ext>
              </a:extLst>
            </p:cNvPr>
            <p:cNvGrpSpPr/>
            <p:nvPr/>
          </p:nvGrpSpPr>
          <p:grpSpPr>
            <a:xfrm>
              <a:off x="375500" y="1312392"/>
              <a:ext cx="2889450" cy="2626524"/>
              <a:chOff x="943154" y="2991904"/>
              <a:chExt cx="2889450" cy="2626524"/>
            </a:xfrm>
          </p:grpSpPr>
          <p:sp>
            <p:nvSpPr>
              <p:cNvPr id="26" name="Rectangle: Rounded Corners 25">
                <a:extLst>
                  <a:ext uri="{FF2B5EF4-FFF2-40B4-BE49-F238E27FC236}">
                    <a16:creationId xmlns:a16="http://schemas.microsoft.com/office/drawing/2014/main" id="{8EE1F889-97AF-4CB2-9813-3248EA3C6B9A}"/>
                  </a:ext>
                </a:extLst>
              </p:cNvPr>
              <p:cNvSpPr/>
              <p:nvPr/>
            </p:nvSpPr>
            <p:spPr>
              <a:xfrm>
                <a:off x="943154" y="3384879"/>
                <a:ext cx="2684941" cy="2233549"/>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CA" dirty="0">
                  <a:solidFill>
                    <a:srgbClr val="000000"/>
                  </a:solidFill>
                  <a:ea typeface="Calibri" panose="020F0502020204030204" pitchFamily="34" charset="0"/>
                  <a:cs typeface="Times New Roman" panose="02020603050405020304" pitchFamily="18" charset="0"/>
                </a:endParaRPr>
              </a:p>
              <a:p>
                <a:pPr lvl="0"/>
                <a:r>
                  <a:rPr lang="en-CA" sz="2000" dirty="0">
                    <a:solidFill>
                      <a:srgbClr val="000000"/>
                    </a:solidFill>
                    <a:ea typeface="Calibri" panose="020F0502020204030204" pitchFamily="34" charset="0"/>
                    <a:cs typeface="Times New Roman" panose="02020603050405020304" pitchFamily="18" charset="0"/>
                  </a:rPr>
                  <a:t>Organizational leaders considered mental health experts.</a:t>
                </a:r>
              </a:p>
            </p:txBody>
          </p:sp>
          <p:sp>
            <p:nvSpPr>
              <p:cNvPr id="27" name="Arrow: Chevron 26">
                <a:extLst>
                  <a:ext uri="{FF2B5EF4-FFF2-40B4-BE49-F238E27FC236}">
                    <a16:creationId xmlns:a16="http://schemas.microsoft.com/office/drawing/2014/main" id="{5AF1A3BA-594D-4F68-8CA2-75FE41384C7A}"/>
                  </a:ext>
                </a:extLst>
              </p:cNvPr>
              <p:cNvSpPr/>
              <p:nvPr/>
            </p:nvSpPr>
            <p:spPr>
              <a:xfrm>
                <a:off x="1704833" y="2991904"/>
                <a:ext cx="2127771" cy="851342"/>
              </a:xfrm>
              <a:prstGeom prst="chevron">
                <a:avLst/>
              </a:prstGeom>
              <a:solidFill>
                <a:srgbClr val="ED1C2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bg1"/>
                    </a:solidFill>
                  </a:rPr>
                  <a:t>Mental Health</a:t>
                </a:r>
              </a:p>
              <a:p>
                <a:pPr algn="ctr"/>
                <a:r>
                  <a:rPr lang="en-US" b="1" dirty="0">
                    <a:solidFill>
                      <a:schemeClr val="bg1"/>
                    </a:solidFill>
                  </a:rPr>
                  <a:t>Leaders</a:t>
                </a:r>
                <a:endParaRPr lang="en-CA" b="1" dirty="0">
                  <a:solidFill>
                    <a:schemeClr val="bg1"/>
                  </a:solidFill>
                </a:endParaRPr>
              </a:p>
            </p:txBody>
          </p:sp>
          <p:pic>
            <p:nvPicPr>
              <p:cNvPr id="18" name="Picture 17" descr="Icon&#10;&#10;Description automatically generated">
                <a:extLst>
                  <a:ext uri="{FF2B5EF4-FFF2-40B4-BE49-F238E27FC236}">
                    <a16:creationId xmlns:a16="http://schemas.microsoft.com/office/drawing/2014/main" id="{D09B2097-AB8D-499E-811E-3AD18AEBDB2E}"/>
                  </a:ext>
                </a:extLst>
              </p:cNvPr>
              <p:cNvPicPr>
                <a:picLocks noChangeAspect="1"/>
              </p:cNvPicPr>
              <p:nvPr/>
            </p:nvPicPr>
            <p:blipFill>
              <a:blip r:embed="rId3"/>
              <a:stretch>
                <a:fillRect/>
              </a:stretch>
            </p:blipFill>
            <p:spPr>
              <a:xfrm>
                <a:off x="1359690" y="2997908"/>
                <a:ext cx="360102" cy="839335"/>
              </a:xfrm>
              <a:prstGeom prst="rect">
                <a:avLst/>
              </a:prstGeom>
            </p:spPr>
          </p:pic>
        </p:grpSp>
        <p:grpSp>
          <p:nvGrpSpPr>
            <p:cNvPr id="3" name="Group 2">
              <a:extLst>
                <a:ext uri="{FF2B5EF4-FFF2-40B4-BE49-F238E27FC236}">
                  <a16:creationId xmlns:a16="http://schemas.microsoft.com/office/drawing/2014/main" id="{B381961C-A75B-4A82-9B06-82B37A3C196F}"/>
                </a:ext>
              </a:extLst>
            </p:cNvPr>
            <p:cNvGrpSpPr/>
            <p:nvPr/>
          </p:nvGrpSpPr>
          <p:grpSpPr>
            <a:xfrm>
              <a:off x="3351183" y="1318124"/>
              <a:ext cx="2889450" cy="2620792"/>
              <a:chOff x="3351183" y="1318124"/>
              <a:chExt cx="2889450" cy="2620792"/>
            </a:xfrm>
          </p:grpSpPr>
          <p:sp>
            <p:nvSpPr>
              <p:cNvPr id="22" name="Rectangle: Rounded Corners 21">
                <a:extLst>
                  <a:ext uri="{FF2B5EF4-FFF2-40B4-BE49-F238E27FC236}">
                    <a16:creationId xmlns:a16="http://schemas.microsoft.com/office/drawing/2014/main" id="{7ECB0004-3428-4C3D-AF65-0EB67DFD1920}"/>
                  </a:ext>
                </a:extLst>
              </p:cNvPr>
              <p:cNvSpPr/>
              <p:nvPr/>
            </p:nvSpPr>
            <p:spPr>
              <a:xfrm>
                <a:off x="3351183" y="1705367"/>
                <a:ext cx="2684941" cy="2233549"/>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CA" sz="2400" dirty="0">
                  <a:solidFill>
                    <a:srgbClr val="000000"/>
                  </a:solidFill>
                  <a:ea typeface="Calibri" panose="020F0502020204030204" pitchFamily="34"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r>
                  <a:rPr kumimoji="0" lang="en-CA"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Some participants involved with Standard development and implementation, others not. </a:t>
                </a:r>
              </a:p>
            </p:txBody>
          </p:sp>
          <p:sp>
            <p:nvSpPr>
              <p:cNvPr id="23" name="Arrow: Chevron 22">
                <a:extLst>
                  <a:ext uri="{FF2B5EF4-FFF2-40B4-BE49-F238E27FC236}">
                    <a16:creationId xmlns:a16="http://schemas.microsoft.com/office/drawing/2014/main" id="{9C98D9DC-ECBB-4FA7-AA6F-A3F25E2EEC5F}"/>
                  </a:ext>
                </a:extLst>
              </p:cNvPr>
              <p:cNvSpPr/>
              <p:nvPr/>
            </p:nvSpPr>
            <p:spPr>
              <a:xfrm>
                <a:off x="4112862" y="1318124"/>
                <a:ext cx="2127771" cy="851342"/>
              </a:xfrm>
              <a:prstGeom prst="chevron">
                <a:avLst/>
              </a:prstGeom>
              <a:solidFill>
                <a:srgbClr val="0B944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Varied Familiarity</a:t>
                </a:r>
                <a:endParaRPr lang="en-CA" sz="1400" b="1" dirty="0">
                  <a:solidFill>
                    <a:schemeClr val="bg1"/>
                  </a:solidFill>
                </a:endParaRPr>
              </a:p>
            </p:txBody>
          </p:sp>
          <p:pic>
            <p:nvPicPr>
              <p:cNvPr id="52" name="Picture 51">
                <a:extLst>
                  <a:ext uri="{FF2B5EF4-FFF2-40B4-BE49-F238E27FC236}">
                    <a16:creationId xmlns:a16="http://schemas.microsoft.com/office/drawing/2014/main" id="{67EFBB5F-E353-4488-A54A-6B795726DDF9}"/>
                  </a:ext>
                </a:extLst>
              </p:cNvPr>
              <p:cNvPicPr>
                <a:picLocks noChangeAspect="1"/>
              </p:cNvPicPr>
              <p:nvPr/>
            </p:nvPicPr>
            <p:blipFill>
              <a:blip r:embed="rId4"/>
              <a:srcRect/>
              <a:stretch/>
            </p:blipFill>
            <p:spPr>
              <a:xfrm>
                <a:off x="3462770" y="1420558"/>
                <a:ext cx="699600" cy="569618"/>
              </a:xfrm>
              <a:prstGeom prst="rect">
                <a:avLst/>
              </a:prstGeom>
            </p:spPr>
          </p:pic>
        </p:grpSp>
        <p:grpSp>
          <p:nvGrpSpPr>
            <p:cNvPr id="12" name="Group 11">
              <a:extLst>
                <a:ext uri="{FF2B5EF4-FFF2-40B4-BE49-F238E27FC236}">
                  <a16:creationId xmlns:a16="http://schemas.microsoft.com/office/drawing/2014/main" id="{92B314FE-529B-4566-AF6E-CDF0C0F130A5}"/>
                </a:ext>
              </a:extLst>
            </p:cNvPr>
            <p:cNvGrpSpPr/>
            <p:nvPr/>
          </p:nvGrpSpPr>
          <p:grpSpPr>
            <a:xfrm>
              <a:off x="6326866" y="1294925"/>
              <a:ext cx="2889450" cy="2643991"/>
              <a:chOff x="6326866" y="1294925"/>
              <a:chExt cx="2889450" cy="2643991"/>
            </a:xfrm>
          </p:grpSpPr>
          <p:sp>
            <p:nvSpPr>
              <p:cNvPr id="29" name="Rectangle: Rounded Corners 28">
                <a:extLst>
                  <a:ext uri="{FF2B5EF4-FFF2-40B4-BE49-F238E27FC236}">
                    <a16:creationId xmlns:a16="http://schemas.microsoft.com/office/drawing/2014/main" id="{255D8BCE-200E-44C1-AF89-3B8D46A6CB3E}"/>
                  </a:ext>
                </a:extLst>
              </p:cNvPr>
              <p:cNvSpPr/>
              <p:nvPr/>
            </p:nvSpPr>
            <p:spPr>
              <a:xfrm>
                <a:off x="6326866" y="1705367"/>
                <a:ext cx="2684941" cy="2233549"/>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eaLnBrk="1" fontAlgn="auto" latinLnBrk="0" hangingPunct="1">
                  <a:lnSpc>
                    <a:spcPct val="100000"/>
                  </a:lnSpc>
                  <a:spcBef>
                    <a:spcPts val="0"/>
                  </a:spcBef>
                  <a:spcAft>
                    <a:spcPts val="0"/>
                  </a:spcAft>
                  <a:buClrTx/>
                  <a:buSzTx/>
                  <a:tabLst/>
                  <a:defRPr/>
                </a:pPr>
                <a:r>
                  <a:rPr lang="en-CA" sz="2000" kern="0" dirty="0">
                    <a:solidFill>
                      <a:sysClr val="windowText" lastClr="000000"/>
                    </a:solidFill>
                  </a:rPr>
                  <a:t>Identify strengths and opportunities for improvement.</a:t>
                </a:r>
              </a:p>
            </p:txBody>
          </p:sp>
          <p:pic>
            <p:nvPicPr>
              <p:cNvPr id="57" name="Picture 56">
                <a:extLst>
                  <a:ext uri="{FF2B5EF4-FFF2-40B4-BE49-F238E27FC236}">
                    <a16:creationId xmlns:a16="http://schemas.microsoft.com/office/drawing/2014/main" id="{3D08C933-E21F-4E27-BBF1-6F6D9FCCC6B0}"/>
                  </a:ext>
                </a:extLst>
              </p:cNvPr>
              <p:cNvPicPr>
                <a:picLocks noChangeAspect="1"/>
              </p:cNvPicPr>
              <p:nvPr/>
            </p:nvPicPr>
            <p:blipFill>
              <a:blip r:embed="rId5"/>
              <a:srcRect/>
              <a:stretch/>
            </p:blipFill>
            <p:spPr>
              <a:xfrm>
                <a:off x="6615738" y="1294925"/>
                <a:ext cx="472807" cy="862806"/>
              </a:xfrm>
              <a:prstGeom prst="rect">
                <a:avLst/>
              </a:prstGeom>
            </p:spPr>
          </p:pic>
          <p:sp>
            <p:nvSpPr>
              <p:cNvPr id="30" name="Arrow: Chevron 29">
                <a:extLst>
                  <a:ext uri="{FF2B5EF4-FFF2-40B4-BE49-F238E27FC236}">
                    <a16:creationId xmlns:a16="http://schemas.microsoft.com/office/drawing/2014/main" id="{13FC0EF4-9809-48C1-87C4-0BDACD5332CD}"/>
                  </a:ext>
                </a:extLst>
              </p:cNvPr>
              <p:cNvSpPr/>
              <p:nvPr/>
            </p:nvSpPr>
            <p:spPr>
              <a:xfrm>
                <a:off x="7088545" y="1318124"/>
                <a:ext cx="2127771" cy="851342"/>
              </a:xfrm>
              <a:prstGeom prst="chevron">
                <a:avLst/>
              </a:prstGeom>
              <a:solidFill>
                <a:srgbClr val="2B9BC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solidFill>
                      <a:schemeClr val="bg1"/>
                    </a:solidFill>
                  </a:rPr>
                  <a:t>Change</a:t>
                </a:r>
                <a:endParaRPr lang="en-CA" sz="2000" b="1" dirty="0">
                  <a:solidFill>
                    <a:schemeClr val="bg1"/>
                  </a:solidFill>
                </a:endParaRPr>
              </a:p>
            </p:txBody>
          </p:sp>
        </p:grpSp>
      </p:grpSp>
      <p:sp>
        <p:nvSpPr>
          <p:cNvPr id="63" name="TextBox 62">
            <a:extLst>
              <a:ext uri="{FF2B5EF4-FFF2-40B4-BE49-F238E27FC236}">
                <a16:creationId xmlns:a16="http://schemas.microsoft.com/office/drawing/2014/main" id="{C4FDCD57-6725-4FBB-9095-21921D58BDF6}"/>
              </a:ext>
            </a:extLst>
          </p:cNvPr>
          <p:cNvSpPr txBox="1"/>
          <p:nvPr/>
        </p:nvSpPr>
        <p:spPr>
          <a:xfrm>
            <a:off x="2177556" y="5624240"/>
            <a:ext cx="8561747" cy="400110"/>
          </a:xfrm>
          <a:prstGeom prst="rect">
            <a:avLst/>
          </a:prstGeom>
          <a:noFill/>
        </p:spPr>
        <p:txBody>
          <a:bodyPr wrap="square" rtlCol="0">
            <a:spAutoFit/>
          </a:bodyPr>
          <a:lstStyle/>
          <a:p>
            <a:pPr algn="ctr"/>
            <a:r>
              <a:rPr lang="en-CA" sz="2000" b="1" dirty="0">
                <a:solidFill>
                  <a:srgbClr val="404040"/>
                </a:solidFill>
              </a:rPr>
              <a:t>Intersectional Gender Based Analysis: </a:t>
            </a:r>
            <a:r>
              <a:rPr lang="en-CA" sz="2000" dirty="0">
                <a:solidFill>
                  <a:srgbClr val="404040"/>
                </a:solidFill>
              </a:rPr>
              <a:t>Identity, Roles &amp; Norms</a:t>
            </a:r>
          </a:p>
        </p:txBody>
      </p:sp>
      <p:pic>
        <p:nvPicPr>
          <p:cNvPr id="10" name="Picture 9" descr="Icon&#10;&#10;Description automatically generated">
            <a:extLst>
              <a:ext uri="{FF2B5EF4-FFF2-40B4-BE49-F238E27FC236}">
                <a16:creationId xmlns:a16="http://schemas.microsoft.com/office/drawing/2014/main" id="{31045583-CA95-4DB2-A89E-3BCA8B49C811}"/>
              </a:ext>
            </a:extLst>
          </p:cNvPr>
          <p:cNvPicPr>
            <a:picLocks noChangeAspect="1"/>
          </p:cNvPicPr>
          <p:nvPr/>
        </p:nvPicPr>
        <p:blipFill>
          <a:blip r:embed="rId6"/>
          <a:stretch>
            <a:fillRect/>
          </a:stretch>
        </p:blipFill>
        <p:spPr>
          <a:xfrm>
            <a:off x="1696022" y="5412123"/>
            <a:ext cx="705085" cy="824343"/>
          </a:xfrm>
          <a:prstGeom prst="rect">
            <a:avLst/>
          </a:prstGeom>
        </p:spPr>
      </p:pic>
      <p:sp>
        <p:nvSpPr>
          <p:cNvPr id="5" name="TextBox 4">
            <a:extLst>
              <a:ext uri="{FF2B5EF4-FFF2-40B4-BE49-F238E27FC236}">
                <a16:creationId xmlns:a16="http://schemas.microsoft.com/office/drawing/2014/main" id="{C465AF0C-0105-28F4-7CA9-11A31128E4EE}"/>
              </a:ext>
            </a:extLst>
          </p:cNvPr>
          <p:cNvSpPr txBox="1"/>
          <p:nvPr/>
        </p:nvSpPr>
        <p:spPr>
          <a:xfrm>
            <a:off x="1639834" y="1156054"/>
            <a:ext cx="8804156" cy="954107"/>
          </a:xfrm>
          <a:prstGeom prst="rect">
            <a:avLst/>
          </a:prstGeom>
          <a:noFill/>
        </p:spPr>
        <p:txBody>
          <a:bodyPr wrap="square">
            <a:spAutoFit/>
          </a:bodyPr>
          <a:lstStyle/>
          <a:p>
            <a:pPr algn="ctr"/>
            <a:r>
              <a:rPr lang="en-CA" sz="2800" dirty="0"/>
              <a:t>To understand leaders’ perceptions about </a:t>
            </a:r>
          </a:p>
          <a:p>
            <a:pPr algn="ctr"/>
            <a:r>
              <a:rPr lang="en-CA" sz="2800" dirty="0"/>
              <a:t>The Standard…</a:t>
            </a:r>
          </a:p>
        </p:txBody>
      </p:sp>
    </p:spTree>
    <p:extLst>
      <p:ext uri="{BB962C8B-B14F-4D97-AF65-F5344CB8AC3E}">
        <p14:creationId xmlns:p14="http://schemas.microsoft.com/office/powerpoint/2010/main" val="30760013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162526-8822-EFE2-45CF-A1B995843B35}"/>
              </a:ext>
            </a:extLst>
          </p:cNvPr>
          <p:cNvSpPr>
            <a:spLocks noGrp="1"/>
          </p:cNvSpPr>
          <p:nvPr>
            <p:ph type="title"/>
          </p:nvPr>
        </p:nvSpPr>
        <p:spPr>
          <a:xfrm>
            <a:off x="371475" y="1783831"/>
            <a:ext cx="3111954" cy="3290338"/>
          </a:xfrm>
        </p:spPr>
        <p:txBody>
          <a:bodyPr anchor="ctr">
            <a:normAutofit/>
          </a:bodyPr>
          <a:lstStyle/>
          <a:p>
            <a:r>
              <a:rPr lang="en-US" dirty="0"/>
              <a:t>Methods</a:t>
            </a:r>
          </a:p>
        </p:txBody>
      </p:sp>
      <p:sp>
        <p:nvSpPr>
          <p:cNvPr id="3" name="Slide Number Placeholder 2">
            <a:extLst>
              <a:ext uri="{FF2B5EF4-FFF2-40B4-BE49-F238E27FC236}">
                <a16:creationId xmlns:a16="http://schemas.microsoft.com/office/drawing/2014/main" id="{E840AC15-E77C-391A-932C-F67D6B799A0E}"/>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noProof="0" smtClean="0"/>
              <a:pPr>
                <a:lnSpc>
                  <a:spcPct val="90000"/>
                </a:lnSpc>
                <a:spcAft>
                  <a:spcPts val="600"/>
                </a:spcAft>
              </a:pPr>
              <a:t>9</a:t>
            </a:fld>
            <a:endParaRPr lang="en-US" sz="800" noProof="0"/>
          </a:p>
        </p:txBody>
      </p:sp>
      <p:graphicFrame>
        <p:nvGraphicFramePr>
          <p:cNvPr id="8" name="Content Placeholder 5">
            <a:extLst>
              <a:ext uri="{FF2B5EF4-FFF2-40B4-BE49-F238E27FC236}">
                <a16:creationId xmlns:a16="http://schemas.microsoft.com/office/drawing/2014/main" id="{2271693D-D9D1-F23C-6A88-F19EAB9D96C0}"/>
              </a:ext>
            </a:extLst>
          </p:cNvPr>
          <p:cNvGraphicFramePr>
            <a:graphicFrameLocks noGrp="1"/>
          </p:cNvGraphicFramePr>
          <p:nvPr>
            <p:ph idx="1"/>
            <p:extLst>
              <p:ext uri="{D42A27DB-BD31-4B8C-83A1-F6EECF244321}">
                <p14:modId xmlns:p14="http://schemas.microsoft.com/office/powerpoint/2010/main" val="210655653"/>
              </p:ext>
            </p:extLst>
          </p:nvPr>
        </p:nvGraphicFramePr>
        <p:xfrm>
          <a:off x="3854904" y="1783832"/>
          <a:ext cx="8037058" cy="329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3605649"/>
      </p:ext>
    </p:extLst>
  </p:cSld>
  <p:clrMapOvr>
    <a:masterClrMapping/>
  </p:clrMapOvr>
  <p:transition>
    <p:fade/>
  </p:transition>
</p:sld>
</file>

<file path=ppt/theme/theme1.xml><?xml version="1.0" encoding="utf-8"?>
<a:theme xmlns:a="http://schemas.openxmlformats.org/drawingml/2006/main" name="HPW Theme 2021">
  <a:themeElements>
    <a:clrScheme name="HPW Colour Scheme">
      <a:dk1>
        <a:srgbClr val="672E7F"/>
      </a:dk1>
      <a:lt1>
        <a:sysClr val="window" lastClr="FFFFFF"/>
      </a:lt1>
      <a:dk2>
        <a:srgbClr val="313C41"/>
      </a:dk2>
      <a:lt2>
        <a:srgbClr val="FFFFFF"/>
      </a:lt2>
      <a:accent1>
        <a:srgbClr val="01605B"/>
      </a:accent1>
      <a:accent2>
        <a:srgbClr val="B9D43E"/>
      </a:accent2>
      <a:accent3>
        <a:srgbClr val="82B34D"/>
      </a:accent3>
      <a:accent4>
        <a:srgbClr val="8A2D73"/>
      </a:accent4>
      <a:accent5>
        <a:srgbClr val="529BB5"/>
      </a:accent5>
      <a:accent6>
        <a:srgbClr val="00A09D"/>
      </a:accent6>
      <a:hlink>
        <a:srgbClr val="2C85AE"/>
      </a:hlink>
      <a:folHlink>
        <a:srgbClr val="00A09D"/>
      </a:folHlink>
    </a:clrScheme>
    <a:fontScheme name="HPW">
      <a:majorFont>
        <a:latin typeface="Sofia Pro"/>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HPW Refreshed Theme 2021">
  <a:themeElements>
    <a:clrScheme name="HPW Colour Scheme">
      <a:dk1>
        <a:srgbClr val="672E7F"/>
      </a:dk1>
      <a:lt1>
        <a:sysClr val="window" lastClr="FFFFFF"/>
      </a:lt1>
      <a:dk2>
        <a:srgbClr val="313C41"/>
      </a:dk2>
      <a:lt2>
        <a:srgbClr val="FFFFFF"/>
      </a:lt2>
      <a:accent1>
        <a:srgbClr val="01605B"/>
      </a:accent1>
      <a:accent2>
        <a:srgbClr val="B9D43E"/>
      </a:accent2>
      <a:accent3>
        <a:srgbClr val="82B34D"/>
      </a:accent3>
      <a:accent4>
        <a:srgbClr val="8A2D73"/>
      </a:accent4>
      <a:accent5>
        <a:srgbClr val="529BB5"/>
      </a:accent5>
      <a:accent6>
        <a:srgbClr val="00A09D"/>
      </a:accent6>
      <a:hlink>
        <a:srgbClr val="2C85AE"/>
      </a:hlink>
      <a:folHlink>
        <a:srgbClr val="00A09D"/>
      </a:folHlink>
    </a:clrScheme>
    <a:fontScheme name="HPW">
      <a:majorFont>
        <a:latin typeface="Sofia Pro"/>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W Refreshed Theme 2021" id="{38D55BD4-EBD4-4BD6-98CC-534E88BB0EBA}" vid="{2C4BA00E-3CE4-4353-95FD-65B842C8CD0B}"/>
    </a:ext>
  </a:extLst>
</a:theme>
</file>

<file path=ppt/theme/theme3.xml><?xml version="1.0" encoding="utf-8"?>
<a:theme xmlns:a="http://schemas.openxmlformats.org/drawingml/2006/main" name="Office Theme">
  <a:themeElements>
    <a:clrScheme name="Custom 18">
      <a:dk1>
        <a:srgbClr val="672E7F"/>
      </a:dk1>
      <a:lt1>
        <a:sysClr val="window" lastClr="FFFFFF"/>
      </a:lt1>
      <a:dk2>
        <a:srgbClr val="313C41"/>
      </a:dk2>
      <a:lt2>
        <a:srgbClr val="FFFFFF"/>
      </a:lt2>
      <a:accent1>
        <a:srgbClr val="01605B"/>
      </a:accent1>
      <a:accent2>
        <a:srgbClr val="B9D43E"/>
      </a:accent2>
      <a:accent3>
        <a:srgbClr val="82B34D"/>
      </a:accent3>
      <a:accent4>
        <a:srgbClr val="8A2D73"/>
      </a:accent4>
      <a:accent5>
        <a:srgbClr val="529BB5"/>
      </a:accent5>
      <a:accent6>
        <a:srgbClr val="00A09D"/>
      </a:accent6>
      <a:hlink>
        <a:srgbClr val="2C85AE"/>
      </a:hlink>
      <a:folHlink>
        <a:srgbClr val="00A09D"/>
      </a:folHlink>
    </a:clrScheme>
    <a:fontScheme name="HPW">
      <a:majorFont>
        <a:latin typeface="Sofia Pro"/>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4.xml><?xml version="1.0" encoding="utf-8"?>
<a:theme xmlns:a="http://schemas.openxmlformats.org/drawingml/2006/main" name="HPW Theme 2021">
  <a:themeElements>
    <a:clrScheme name="HPW Colour Scheme">
      <a:dk1>
        <a:srgbClr val="672E7F"/>
      </a:dk1>
      <a:lt1>
        <a:sysClr val="window" lastClr="FFFFFF"/>
      </a:lt1>
      <a:dk2>
        <a:srgbClr val="313C41"/>
      </a:dk2>
      <a:lt2>
        <a:srgbClr val="FFFFFF"/>
      </a:lt2>
      <a:accent1>
        <a:srgbClr val="01605B"/>
      </a:accent1>
      <a:accent2>
        <a:srgbClr val="B9D43E"/>
      </a:accent2>
      <a:accent3>
        <a:srgbClr val="82B34D"/>
      </a:accent3>
      <a:accent4>
        <a:srgbClr val="8A2D73"/>
      </a:accent4>
      <a:accent5>
        <a:srgbClr val="529BB5"/>
      </a:accent5>
      <a:accent6>
        <a:srgbClr val="00A09D"/>
      </a:accent6>
      <a:hlink>
        <a:srgbClr val="2C85AE"/>
      </a:hlink>
      <a:folHlink>
        <a:srgbClr val="00A09D"/>
      </a:folHlink>
    </a:clrScheme>
    <a:fontScheme name="HPW">
      <a:majorFont>
        <a:latin typeface="Sofia Pro"/>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HPW Refreshed PPT</Template>
  <TotalTime>4109</TotalTime>
  <Words>1662</Words>
  <Application>Microsoft Macintosh PowerPoint</Application>
  <PresentationFormat>Widescreen</PresentationFormat>
  <Paragraphs>183</Paragraphs>
  <Slides>27</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Arial</vt:lpstr>
      <vt:lpstr>Calibri</vt:lpstr>
      <vt:lpstr>Poppins</vt:lpstr>
      <vt:lpstr>Sofia Pro</vt:lpstr>
      <vt:lpstr>Verdana</vt:lpstr>
      <vt:lpstr>HPW Theme 2021</vt:lpstr>
      <vt:lpstr>HPW Refreshed Theme 2021</vt:lpstr>
      <vt:lpstr>Office Theme</vt:lpstr>
      <vt:lpstr>HPW Theme 2021</vt:lpstr>
      <vt:lpstr>HPW Leadership Case Study</vt:lpstr>
      <vt:lpstr>Presentation Outline</vt:lpstr>
      <vt:lpstr>Co-authors</vt:lpstr>
      <vt:lpstr>What is ‘The Standard’?</vt:lpstr>
      <vt:lpstr>Psychologically healthy and safe workplace</vt:lpstr>
      <vt:lpstr>What is ‘The Standard’?</vt:lpstr>
      <vt:lpstr>The Standard</vt:lpstr>
      <vt:lpstr>Research Objectives</vt:lpstr>
      <vt:lpstr>Methods</vt:lpstr>
      <vt:lpstr>Leaders’ Perceptions of the Standard</vt:lpstr>
      <vt:lpstr>Awareness</vt:lpstr>
      <vt:lpstr>Content</vt:lpstr>
      <vt:lpstr>Quote Participant 9</vt:lpstr>
      <vt:lpstr>Accessibility</vt:lpstr>
      <vt:lpstr>Quote Participant 10</vt:lpstr>
      <vt:lpstr>Quote Participant 8 </vt:lpstr>
      <vt:lpstr>Support</vt:lpstr>
      <vt:lpstr>Quote Participant 5</vt:lpstr>
      <vt:lpstr>Resources</vt:lpstr>
      <vt:lpstr>Quote Participant 8 (RTW Planning)</vt:lpstr>
      <vt:lpstr>Quote Participant 8d  (Beyond EFAP)</vt:lpstr>
      <vt:lpstr>Discussion</vt:lpstr>
      <vt:lpstr>Thank You! </vt:lpstr>
      <vt:lpstr>Funding Acknowledgement</vt:lpstr>
      <vt:lpstr>Connect with HPW on Social Media!</vt:lpstr>
      <vt:lpstr>For more information…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Julieanna Mawko</dc:creator>
  <cp:lastModifiedBy>Hancock, Amanda</cp:lastModifiedBy>
  <cp:revision>124</cp:revision>
  <dcterms:created xsi:type="dcterms:W3CDTF">2021-06-08T18:47:55Z</dcterms:created>
  <dcterms:modified xsi:type="dcterms:W3CDTF">2023-08-08T22:46:57Z</dcterms:modified>
</cp:coreProperties>
</file>